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8"/>
  </p:notesMasterIdLst>
  <p:sldIdLst>
    <p:sldId id="259" r:id="rId2"/>
    <p:sldId id="264" r:id="rId3"/>
    <p:sldId id="296" r:id="rId4"/>
    <p:sldId id="297" r:id="rId5"/>
    <p:sldId id="287" r:id="rId6"/>
    <p:sldId id="288" r:id="rId7"/>
    <p:sldId id="266" r:id="rId8"/>
    <p:sldId id="285" r:id="rId9"/>
    <p:sldId id="286" r:id="rId10"/>
    <p:sldId id="265" r:id="rId11"/>
    <p:sldId id="289" r:id="rId12"/>
    <p:sldId id="292" r:id="rId13"/>
    <p:sldId id="295" r:id="rId14"/>
    <p:sldId id="273" r:id="rId15"/>
    <p:sldId id="294" r:id="rId16"/>
    <p:sldId id="26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DA"/>
    <a:srgbClr val="FF2121"/>
    <a:srgbClr val="FF6D6D"/>
    <a:srgbClr val="F9EBEB"/>
    <a:srgbClr val="F6E2E2"/>
    <a:srgbClr val="EA8B00"/>
    <a:srgbClr val="7C247E"/>
    <a:srgbClr val="6666FF"/>
    <a:srgbClr val="CCCC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7158" autoAdjust="0"/>
  </p:normalViewPr>
  <p:slideViewPr>
    <p:cSldViewPr>
      <p:cViewPr>
        <p:scale>
          <a:sx n="62" d="100"/>
          <a:sy n="62" d="100"/>
        </p:scale>
        <p:origin x="-726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ТЭБ</c:v>
                </c:pt>
              </c:strCache>
            </c:strRef>
          </c:tx>
          <c:dLbls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5"/>
                <c:pt idx="0">
                  <c:v>газ</c:v>
                </c:pt>
                <c:pt idx="1">
                  <c:v>нефть</c:v>
                </c:pt>
                <c:pt idx="2">
                  <c:v>уголь</c:v>
                </c:pt>
                <c:pt idx="3">
                  <c:v>ГЭС</c:v>
                </c:pt>
                <c:pt idx="4">
                  <c:v>АЭС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0.45800000000000002</c:v>
                </c:pt>
                <c:pt idx="1">
                  <c:v>0.33800000000000002</c:v>
                </c:pt>
                <c:pt idx="2">
                  <c:v>0.113</c:v>
                </c:pt>
                <c:pt idx="3">
                  <c:v>3.7999999999999999E-2</c:v>
                </c:pt>
                <c:pt idx="4">
                  <c:v>3.3000000000000002E-2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8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800" b="1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800" b="1"/>
            </a:pPr>
            <a:endParaRPr lang="ru-RU"/>
          </a:p>
        </c:txPr>
      </c:legendEntry>
      <c:layout>
        <c:manualLayout>
          <c:xMode val="edge"/>
          <c:yMode val="edge"/>
          <c:x val="0.86754961110840745"/>
          <c:y val="0.21432507499166759"/>
          <c:w val="0.12370480414940122"/>
          <c:h val="0.4090901010998778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28E435-B2B3-446F-837C-EC5D24D73A6F}" type="doc">
      <dgm:prSet loTypeId="urn:microsoft.com/office/officeart/2005/8/layout/default#8" loCatId="list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DA8CDD28-05B0-4920-8E08-A6A1490F052A}">
      <dgm:prSet phldrT="[Текст]" custT="1"/>
      <dgm:spPr/>
      <dgm:t>
        <a:bodyPr/>
        <a:lstStyle/>
        <a:p>
          <a:r>
            <a:rPr lang="ru-RU" sz="2000" dirty="0" smtClean="0"/>
            <a:t>Теория</a:t>
          </a:r>
          <a:endParaRPr lang="ru-RU" sz="2000" dirty="0"/>
        </a:p>
      </dgm:t>
    </dgm:pt>
    <dgm:pt modelId="{52DE1B7A-32CD-4987-8179-360AAEBF8B1F}" type="parTrans" cxnId="{25BDC6C1-6444-474C-AA36-83C334691CC5}">
      <dgm:prSet/>
      <dgm:spPr/>
      <dgm:t>
        <a:bodyPr/>
        <a:lstStyle/>
        <a:p>
          <a:endParaRPr lang="ru-RU"/>
        </a:p>
      </dgm:t>
    </dgm:pt>
    <dgm:pt modelId="{AACE92B6-8C86-4464-B755-15834556473F}" type="sibTrans" cxnId="{25BDC6C1-6444-474C-AA36-83C334691CC5}">
      <dgm:prSet/>
      <dgm:spPr/>
      <dgm:t>
        <a:bodyPr/>
        <a:lstStyle/>
        <a:p>
          <a:endParaRPr lang="ru-RU"/>
        </a:p>
      </dgm:t>
    </dgm:pt>
    <dgm:pt modelId="{9E7DA733-4752-4713-93DC-657146B2AAD8}">
      <dgm:prSet phldrT="[Текст]" custT="1"/>
      <dgm:spPr/>
      <dgm:t>
        <a:bodyPr/>
        <a:lstStyle/>
        <a:p>
          <a:r>
            <a:rPr lang="ru-RU" sz="2000" dirty="0" smtClean="0"/>
            <a:t>Практикум</a:t>
          </a:r>
          <a:endParaRPr lang="ru-RU" sz="2000" dirty="0"/>
        </a:p>
      </dgm:t>
    </dgm:pt>
    <dgm:pt modelId="{7D3C6526-D14A-4427-9F03-FBA16D04FC7E}" type="parTrans" cxnId="{334272CB-10A9-45AE-8D28-86ED714145F3}">
      <dgm:prSet/>
      <dgm:spPr/>
      <dgm:t>
        <a:bodyPr/>
        <a:lstStyle/>
        <a:p>
          <a:endParaRPr lang="ru-RU"/>
        </a:p>
      </dgm:t>
    </dgm:pt>
    <dgm:pt modelId="{BFA6C993-747E-426D-9072-BF940B5237AB}" type="sibTrans" cxnId="{334272CB-10A9-45AE-8D28-86ED714145F3}">
      <dgm:prSet/>
      <dgm:spPr/>
      <dgm:t>
        <a:bodyPr/>
        <a:lstStyle/>
        <a:p>
          <a:endParaRPr lang="ru-RU"/>
        </a:p>
      </dgm:t>
    </dgm:pt>
    <dgm:pt modelId="{F1793E79-4FF7-4D5D-A3FF-EB23379EDC13}">
      <dgm:prSet phldrT="[Текст]" custT="1"/>
      <dgm:spPr/>
      <dgm:t>
        <a:bodyPr/>
        <a:lstStyle/>
        <a:p>
          <a:r>
            <a:rPr lang="ru-RU" sz="2000" dirty="0" smtClean="0"/>
            <a:t>Вопросы</a:t>
          </a:r>
          <a:r>
            <a:rPr lang="ru-RU" sz="2500" dirty="0" smtClean="0"/>
            <a:t> </a:t>
          </a:r>
          <a:endParaRPr lang="ru-RU" sz="2500" dirty="0"/>
        </a:p>
      </dgm:t>
    </dgm:pt>
    <dgm:pt modelId="{B984C591-1C2C-4D7C-B895-E2AB5CF5DF20}" type="parTrans" cxnId="{AA26DB31-D8D9-479B-A924-C60BDE797E90}">
      <dgm:prSet/>
      <dgm:spPr/>
      <dgm:t>
        <a:bodyPr/>
        <a:lstStyle/>
        <a:p>
          <a:endParaRPr lang="ru-RU"/>
        </a:p>
      </dgm:t>
    </dgm:pt>
    <dgm:pt modelId="{3132718E-DB8F-4CCB-A653-A36631763BBC}" type="sibTrans" cxnId="{AA26DB31-D8D9-479B-A924-C60BDE797E90}">
      <dgm:prSet/>
      <dgm:spPr/>
      <dgm:t>
        <a:bodyPr/>
        <a:lstStyle/>
        <a:p>
          <a:endParaRPr lang="ru-RU"/>
        </a:p>
      </dgm:t>
    </dgm:pt>
    <dgm:pt modelId="{F9A6CC25-E093-40DF-A940-D127AED8F144}">
      <dgm:prSet phldrT="[Текст]" custT="1"/>
      <dgm:spPr/>
      <dgm:t>
        <a:bodyPr/>
        <a:lstStyle/>
        <a:p>
          <a:r>
            <a:rPr lang="ru-RU" sz="2000" dirty="0" smtClean="0"/>
            <a:t>Тесты </a:t>
          </a:r>
          <a:endParaRPr lang="ru-RU" sz="2000" dirty="0"/>
        </a:p>
      </dgm:t>
    </dgm:pt>
    <dgm:pt modelId="{1F83119C-D5C8-4B20-A124-19321A54E147}" type="parTrans" cxnId="{995D4B4A-56C5-4B0A-BDD7-B1905A056569}">
      <dgm:prSet/>
      <dgm:spPr/>
      <dgm:t>
        <a:bodyPr/>
        <a:lstStyle/>
        <a:p>
          <a:endParaRPr lang="ru-RU"/>
        </a:p>
      </dgm:t>
    </dgm:pt>
    <dgm:pt modelId="{392F89BC-CACB-467E-AEF7-6AE45A82315E}" type="sibTrans" cxnId="{995D4B4A-56C5-4B0A-BDD7-B1905A056569}">
      <dgm:prSet/>
      <dgm:spPr/>
      <dgm:t>
        <a:bodyPr/>
        <a:lstStyle/>
        <a:p>
          <a:endParaRPr lang="ru-RU"/>
        </a:p>
      </dgm:t>
    </dgm:pt>
    <dgm:pt modelId="{86C07F93-6714-4A13-8460-F434A44D9833}" type="pres">
      <dgm:prSet presAssocID="{F028E435-B2B3-446F-837C-EC5D24D73A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CB4476-00B2-407E-9817-8446D69F3138}" type="pres">
      <dgm:prSet presAssocID="{DA8CDD28-05B0-4920-8E08-A6A1490F052A}" presName="node" presStyleLbl="node1" presStyleIdx="0" presStyleCnt="4" custScaleX="364072" custScaleY="192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2576C-F2E0-4497-A1C6-65CEA4CF2E98}" type="pres">
      <dgm:prSet presAssocID="{AACE92B6-8C86-4464-B755-15834556473F}" presName="sibTrans" presStyleCnt="0"/>
      <dgm:spPr/>
    </dgm:pt>
    <dgm:pt modelId="{CD2BD9A4-769C-4928-8815-8BE8D6276779}" type="pres">
      <dgm:prSet presAssocID="{9E7DA733-4752-4713-93DC-657146B2AAD8}" presName="node" presStyleLbl="node1" presStyleIdx="1" presStyleCnt="4" custScaleX="364072" custScaleY="192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8946B-6AD3-412B-A42F-54DFFC50BAEE}" type="pres">
      <dgm:prSet presAssocID="{BFA6C993-747E-426D-9072-BF940B5237AB}" presName="sibTrans" presStyleCnt="0"/>
      <dgm:spPr/>
    </dgm:pt>
    <dgm:pt modelId="{F5152F4F-0A91-4FB1-BBAE-8DCA436025BB}" type="pres">
      <dgm:prSet presAssocID="{F1793E79-4FF7-4D5D-A3FF-EB23379EDC13}" presName="node" presStyleLbl="node1" presStyleIdx="2" presStyleCnt="4" custScaleX="364072" custScaleY="192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22E68-4B62-475B-8A33-82B45B9614DD}" type="pres">
      <dgm:prSet presAssocID="{3132718E-DB8F-4CCB-A653-A36631763BBC}" presName="sibTrans" presStyleCnt="0"/>
      <dgm:spPr/>
    </dgm:pt>
    <dgm:pt modelId="{B122FE11-9CA8-44C3-B1A6-DD7A5E94406B}" type="pres">
      <dgm:prSet presAssocID="{F9A6CC25-E093-40DF-A940-D127AED8F144}" presName="node" presStyleLbl="node1" presStyleIdx="3" presStyleCnt="4" custScaleX="364072" custScaleY="192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F352A-0D81-4F21-BF28-9AA5AB079593}" type="presOf" srcId="{F1793E79-4FF7-4D5D-A3FF-EB23379EDC13}" destId="{F5152F4F-0A91-4FB1-BBAE-8DCA436025BB}" srcOrd="0" destOrd="0" presId="urn:microsoft.com/office/officeart/2005/8/layout/default#8"/>
    <dgm:cxn modelId="{995D4B4A-56C5-4B0A-BDD7-B1905A056569}" srcId="{F028E435-B2B3-446F-837C-EC5D24D73A6F}" destId="{F9A6CC25-E093-40DF-A940-D127AED8F144}" srcOrd="3" destOrd="0" parTransId="{1F83119C-D5C8-4B20-A124-19321A54E147}" sibTransId="{392F89BC-CACB-467E-AEF7-6AE45A82315E}"/>
    <dgm:cxn modelId="{334272CB-10A9-45AE-8D28-86ED714145F3}" srcId="{F028E435-B2B3-446F-837C-EC5D24D73A6F}" destId="{9E7DA733-4752-4713-93DC-657146B2AAD8}" srcOrd="1" destOrd="0" parTransId="{7D3C6526-D14A-4427-9F03-FBA16D04FC7E}" sibTransId="{BFA6C993-747E-426D-9072-BF940B5237AB}"/>
    <dgm:cxn modelId="{777AC98F-3E77-4DE0-9825-E8E35D076C22}" type="presOf" srcId="{F9A6CC25-E093-40DF-A940-D127AED8F144}" destId="{B122FE11-9CA8-44C3-B1A6-DD7A5E94406B}" srcOrd="0" destOrd="0" presId="urn:microsoft.com/office/officeart/2005/8/layout/default#8"/>
    <dgm:cxn modelId="{6A6E6BEA-1A5F-4272-9A79-A588752EF4E7}" type="presOf" srcId="{DA8CDD28-05B0-4920-8E08-A6A1490F052A}" destId="{FCCB4476-00B2-407E-9817-8446D69F3138}" srcOrd="0" destOrd="0" presId="urn:microsoft.com/office/officeart/2005/8/layout/default#8"/>
    <dgm:cxn modelId="{91B92FF1-FB4A-4474-9930-78DCE36D14E1}" type="presOf" srcId="{F028E435-B2B3-446F-837C-EC5D24D73A6F}" destId="{86C07F93-6714-4A13-8460-F434A44D9833}" srcOrd="0" destOrd="0" presId="urn:microsoft.com/office/officeart/2005/8/layout/default#8"/>
    <dgm:cxn modelId="{24CAFD83-10BD-44B7-BCA4-21927D155362}" type="presOf" srcId="{9E7DA733-4752-4713-93DC-657146B2AAD8}" destId="{CD2BD9A4-769C-4928-8815-8BE8D6276779}" srcOrd="0" destOrd="0" presId="urn:microsoft.com/office/officeart/2005/8/layout/default#8"/>
    <dgm:cxn modelId="{AA26DB31-D8D9-479B-A924-C60BDE797E90}" srcId="{F028E435-B2B3-446F-837C-EC5D24D73A6F}" destId="{F1793E79-4FF7-4D5D-A3FF-EB23379EDC13}" srcOrd="2" destOrd="0" parTransId="{B984C591-1C2C-4D7C-B895-E2AB5CF5DF20}" sibTransId="{3132718E-DB8F-4CCB-A653-A36631763BBC}"/>
    <dgm:cxn modelId="{25BDC6C1-6444-474C-AA36-83C334691CC5}" srcId="{F028E435-B2B3-446F-837C-EC5D24D73A6F}" destId="{DA8CDD28-05B0-4920-8E08-A6A1490F052A}" srcOrd="0" destOrd="0" parTransId="{52DE1B7A-32CD-4987-8179-360AAEBF8B1F}" sibTransId="{AACE92B6-8C86-4464-B755-15834556473F}"/>
    <dgm:cxn modelId="{B253B78D-06FF-47DE-915C-7AC82188166C}" type="presParOf" srcId="{86C07F93-6714-4A13-8460-F434A44D9833}" destId="{FCCB4476-00B2-407E-9817-8446D69F3138}" srcOrd="0" destOrd="0" presId="urn:microsoft.com/office/officeart/2005/8/layout/default#8"/>
    <dgm:cxn modelId="{57634157-AA99-44A1-B0E1-056508DA0E25}" type="presParOf" srcId="{86C07F93-6714-4A13-8460-F434A44D9833}" destId="{6052576C-F2E0-4497-A1C6-65CEA4CF2E98}" srcOrd="1" destOrd="0" presId="urn:microsoft.com/office/officeart/2005/8/layout/default#8"/>
    <dgm:cxn modelId="{58467EDF-08B9-4575-9953-6E47539BFEEF}" type="presParOf" srcId="{86C07F93-6714-4A13-8460-F434A44D9833}" destId="{CD2BD9A4-769C-4928-8815-8BE8D6276779}" srcOrd="2" destOrd="0" presId="urn:microsoft.com/office/officeart/2005/8/layout/default#8"/>
    <dgm:cxn modelId="{C3B4E2D0-73D0-4B63-8ACC-61180BCA4CFE}" type="presParOf" srcId="{86C07F93-6714-4A13-8460-F434A44D9833}" destId="{4188946B-6AD3-412B-A42F-54DFFC50BAEE}" srcOrd="3" destOrd="0" presId="urn:microsoft.com/office/officeart/2005/8/layout/default#8"/>
    <dgm:cxn modelId="{76C17F9E-8288-4A1F-949B-1AC061E2B88B}" type="presParOf" srcId="{86C07F93-6714-4A13-8460-F434A44D9833}" destId="{F5152F4F-0A91-4FB1-BBAE-8DCA436025BB}" srcOrd="4" destOrd="0" presId="urn:microsoft.com/office/officeart/2005/8/layout/default#8"/>
    <dgm:cxn modelId="{3E527F49-5DD8-4B95-A13B-5E8CA5525BD7}" type="presParOf" srcId="{86C07F93-6714-4A13-8460-F434A44D9833}" destId="{60722E68-4B62-475B-8A33-82B45B9614DD}" srcOrd="5" destOrd="0" presId="urn:microsoft.com/office/officeart/2005/8/layout/default#8"/>
    <dgm:cxn modelId="{6E4820FA-0AAD-4CDB-9FDE-194E2FE74CD3}" type="presParOf" srcId="{86C07F93-6714-4A13-8460-F434A44D9833}" destId="{B122FE11-9CA8-44C3-B1A6-DD7A5E94406B}" srcOrd="6" destOrd="0" presId="urn:microsoft.com/office/officeart/2005/8/layout/default#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D437E4-5583-4068-BB83-CDF01891CA94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419CC6F-4DEB-4E0E-9D67-B539C818DF3C}">
      <dgm:prSet phldrT="[Текст]" custT="1"/>
      <dgm:spPr/>
      <dgm:t>
        <a:bodyPr/>
        <a:lstStyle/>
        <a:p>
          <a:r>
            <a:rPr lang="ru-RU" sz="2400" dirty="0" smtClean="0"/>
            <a:t>Состав ТЭК </a:t>
          </a:r>
          <a:endParaRPr lang="ru-RU" sz="2400" dirty="0"/>
        </a:p>
      </dgm:t>
    </dgm:pt>
    <dgm:pt modelId="{6B82268E-79DB-408D-ACAA-DE1DBD721F75}" type="parTrans" cxnId="{9C0CC680-A659-4201-ABDA-88779B705B67}">
      <dgm:prSet/>
      <dgm:spPr/>
      <dgm:t>
        <a:bodyPr/>
        <a:lstStyle/>
        <a:p>
          <a:endParaRPr lang="ru-RU"/>
        </a:p>
      </dgm:t>
    </dgm:pt>
    <dgm:pt modelId="{538F77C8-78DA-4E3F-9638-2CAA08E598A5}" type="sibTrans" cxnId="{9C0CC680-A659-4201-ABDA-88779B705B67}">
      <dgm:prSet/>
      <dgm:spPr/>
      <dgm:t>
        <a:bodyPr/>
        <a:lstStyle/>
        <a:p>
          <a:endParaRPr lang="ru-RU"/>
        </a:p>
      </dgm:t>
    </dgm:pt>
    <dgm:pt modelId="{9F217D63-EDCB-483A-92AB-9E31F378639C}">
      <dgm:prSet phldrT="[Текст]" custT="1"/>
      <dgm:spPr/>
      <dgm:t>
        <a:bodyPr/>
        <a:lstStyle/>
        <a:p>
          <a:r>
            <a:rPr lang="ru-RU" sz="2400" dirty="0" smtClean="0"/>
            <a:t>Особенности развития ТЭК  </a:t>
          </a:r>
          <a:endParaRPr lang="ru-RU" sz="2400" dirty="0"/>
        </a:p>
      </dgm:t>
    </dgm:pt>
    <dgm:pt modelId="{89E2B9FE-5FC5-4618-95B1-A166D8616E5E}" type="parTrans" cxnId="{E9EBB608-61CF-4D1C-924F-8AA245BF08B5}">
      <dgm:prSet/>
      <dgm:spPr/>
      <dgm:t>
        <a:bodyPr/>
        <a:lstStyle/>
        <a:p>
          <a:endParaRPr lang="ru-RU"/>
        </a:p>
      </dgm:t>
    </dgm:pt>
    <dgm:pt modelId="{DDF36507-9836-4D3E-AAB0-6AAD0DD57548}" type="sibTrans" cxnId="{E9EBB608-61CF-4D1C-924F-8AA245BF08B5}">
      <dgm:prSet/>
      <dgm:spPr/>
      <dgm:t>
        <a:bodyPr/>
        <a:lstStyle/>
        <a:p>
          <a:endParaRPr lang="ru-RU"/>
        </a:p>
      </dgm:t>
    </dgm:pt>
    <dgm:pt modelId="{1E06E550-9AF2-4164-BABB-1C86EA06E3E4}">
      <dgm:prSet phldrT="[Текст]" custT="1"/>
      <dgm:spPr/>
      <dgm:t>
        <a:bodyPr/>
        <a:lstStyle/>
        <a:p>
          <a:r>
            <a:rPr lang="ru-RU" sz="2400" dirty="0" smtClean="0"/>
            <a:t>Топливная промышленность</a:t>
          </a:r>
          <a:endParaRPr lang="ru-RU" sz="2400" dirty="0"/>
        </a:p>
      </dgm:t>
    </dgm:pt>
    <dgm:pt modelId="{3DBC37E6-F0DA-4177-863C-CEAACE92F417}" type="parTrans" cxnId="{5DDC079C-59C4-4D32-BC0F-DECA023F897B}">
      <dgm:prSet/>
      <dgm:spPr/>
      <dgm:t>
        <a:bodyPr/>
        <a:lstStyle/>
        <a:p>
          <a:endParaRPr lang="ru-RU"/>
        </a:p>
      </dgm:t>
    </dgm:pt>
    <dgm:pt modelId="{1A800806-BFB6-44AD-BC7E-DE34B8FDE995}" type="sibTrans" cxnId="{5DDC079C-59C4-4D32-BC0F-DECA023F897B}">
      <dgm:prSet/>
      <dgm:spPr/>
      <dgm:t>
        <a:bodyPr/>
        <a:lstStyle/>
        <a:p>
          <a:endParaRPr lang="ru-RU"/>
        </a:p>
      </dgm:t>
    </dgm:pt>
    <dgm:pt modelId="{90B263EE-6F9B-4A04-9200-81FEFCB04451}">
      <dgm:prSet custT="1"/>
      <dgm:spPr/>
      <dgm:t>
        <a:bodyPr/>
        <a:lstStyle/>
        <a:p>
          <a:r>
            <a:rPr lang="ru-RU" sz="2400" dirty="0" smtClean="0"/>
            <a:t>Значение ТЭК</a:t>
          </a:r>
          <a:endParaRPr lang="ru-RU" sz="2400" dirty="0"/>
        </a:p>
      </dgm:t>
    </dgm:pt>
    <dgm:pt modelId="{DB900AF8-D6D2-49CD-AD9B-A8D0E8AACAA3}" type="parTrans" cxnId="{1361E35C-187C-4655-B2B6-CDEA5EDDF874}">
      <dgm:prSet/>
      <dgm:spPr/>
      <dgm:t>
        <a:bodyPr/>
        <a:lstStyle/>
        <a:p>
          <a:endParaRPr lang="ru-RU"/>
        </a:p>
      </dgm:t>
    </dgm:pt>
    <dgm:pt modelId="{0510E0A6-1D9D-448F-B528-4548EC079C3F}" type="sibTrans" cxnId="{1361E35C-187C-4655-B2B6-CDEA5EDDF874}">
      <dgm:prSet/>
      <dgm:spPr/>
      <dgm:t>
        <a:bodyPr/>
        <a:lstStyle/>
        <a:p>
          <a:endParaRPr lang="ru-RU"/>
        </a:p>
      </dgm:t>
    </dgm:pt>
    <dgm:pt modelId="{79FCF301-93EF-4668-89E7-23A77B499BDF}">
      <dgm:prSet custT="1"/>
      <dgm:spPr/>
      <dgm:t>
        <a:bodyPr/>
        <a:lstStyle/>
        <a:p>
          <a:r>
            <a:rPr lang="ru-RU" sz="2400" dirty="0" smtClean="0"/>
            <a:t>Нефтяная промышленность</a:t>
          </a:r>
          <a:endParaRPr lang="ru-RU" sz="2400" dirty="0"/>
        </a:p>
      </dgm:t>
    </dgm:pt>
    <dgm:pt modelId="{9422F797-9796-4667-93D3-B5CA81BA79E7}" type="sibTrans" cxnId="{0211303D-00A9-4489-A35F-F29103B51E94}">
      <dgm:prSet/>
      <dgm:spPr/>
      <dgm:t>
        <a:bodyPr/>
        <a:lstStyle/>
        <a:p>
          <a:endParaRPr lang="ru-RU"/>
        </a:p>
      </dgm:t>
    </dgm:pt>
    <dgm:pt modelId="{E961D6FD-BB26-4C47-AF31-31F791757861}" type="parTrans" cxnId="{0211303D-00A9-4489-A35F-F29103B51E94}">
      <dgm:prSet/>
      <dgm:spPr/>
      <dgm:t>
        <a:bodyPr/>
        <a:lstStyle/>
        <a:p>
          <a:endParaRPr lang="ru-RU"/>
        </a:p>
      </dgm:t>
    </dgm:pt>
    <dgm:pt modelId="{872FC5B3-06D1-413B-A735-01F1D5757951}">
      <dgm:prSet/>
      <dgm:spPr/>
      <dgm:t>
        <a:bodyPr/>
        <a:lstStyle/>
        <a:p>
          <a:r>
            <a:rPr lang="ru-RU" dirty="0" smtClean="0"/>
            <a:t>Газовая промышленность</a:t>
          </a:r>
          <a:endParaRPr lang="ru-RU" dirty="0"/>
        </a:p>
      </dgm:t>
    </dgm:pt>
    <dgm:pt modelId="{12F370C3-9C16-42C3-8801-27606AB3574B}" type="parTrans" cxnId="{2DD2CEBE-E93F-4A28-843D-A2B9B7C7FF37}">
      <dgm:prSet/>
      <dgm:spPr/>
      <dgm:t>
        <a:bodyPr/>
        <a:lstStyle/>
        <a:p>
          <a:endParaRPr lang="ru-RU"/>
        </a:p>
      </dgm:t>
    </dgm:pt>
    <dgm:pt modelId="{468A1B8F-D2B6-4139-86CF-556C6B2FE9A8}" type="sibTrans" cxnId="{2DD2CEBE-E93F-4A28-843D-A2B9B7C7FF37}">
      <dgm:prSet/>
      <dgm:spPr/>
      <dgm:t>
        <a:bodyPr/>
        <a:lstStyle/>
        <a:p>
          <a:endParaRPr lang="ru-RU"/>
        </a:p>
      </dgm:t>
    </dgm:pt>
    <dgm:pt modelId="{E63A57B8-F636-4EA5-8079-8F187D608506}" type="pres">
      <dgm:prSet presAssocID="{08D437E4-5583-4068-BB83-CDF01891CA9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5FCD349-1616-4E1F-85C2-BCB12B1D8987}" type="pres">
      <dgm:prSet presAssocID="{08D437E4-5583-4068-BB83-CDF01891CA94}" presName="Name1" presStyleCnt="0"/>
      <dgm:spPr/>
      <dgm:t>
        <a:bodyPr/>
        <a:lstStyle/>
        <a:p>
          <a:endParaRPr lang="ru-RU"/>
        </a:p>
      </dgm:t>
    </dgm:pt>
    <dgm:pt modelId="{19691DFF-7827-4539-94EA-6E5B3B992236}" type="pres">
      <dgm:prSet presAssocID="{08D437E4-5583-4068-BB83-CDF01891CA94}" presName="cycle" presStyleCnt="0"/>
      <dgm:spPr/>
      <dgm:t>
        <a:bodyPr/>
        <a:lstStyle/>
        <a:p>
          <a:endParaRPr lang="ru-RU"/>
        </a:p>
      </dgm:t>
    </dgm:pt>
    <dgm:pt modelId="{9D12CA8C-4D50-4C7D-A6C6-D500CEEAD027}" type="pres">
      <dgm:prSet presAssocID="{08D437E4-5583-4068-BB83-CDF01891CA94}" presName="srcNode" presStyleLbl="node1" presStyleIdx="0" presStyleCnt="6"/>
      <dgm:spPr/>
      <dgm:t>
        <a:bodyPr/>
        <a:lstStyle/>
        <a:p>
          <a:endParaRPr lang="ru-RU"/>
        </a:p>
      </dgm:t>
    </dgm:pt>
    <dgm:pt modelId="{95268C04-D985-4718-B4CA-19238BEF984D}" type="pres">
      <dgm:prSet presAssocID="{08D437E4-5583-4068-BB83-CDF01891CA94}" presName="conn" presStyleLbl="parChTrans1D2" presStyleIdx="0" presStyleCnt="1"/>
      <dgm:spPr/>
      <dgm:t>
        <a:bodyPr/>
        <a:lstStyle/>
        <a:p>
          <a:endParaRPr lang="ru-RU"/>
        </a:p>
      </dgm:t>
    </dgm:pt>
    <dgm:pt modelId="{852748A4-8510-4B98-911C-F588D8DEE272}" type="pres">
      <dgm:prSet presAssocID="{08D437E4-5583-4068-BB83-CDF01891CA94}" presName="extraNode" presStyleLbl="node1" presStyleIdx="0" presStyleCnt="6"/>
      <dgm:spPr/>
      <dgm:t>
        <a:bodyPr/>
        <a:lstStyle/>
        <a:p>
          <a:endParaRPr lang="ru-RU"/>
        </a:p>
      </dgm:t>
    </dgm:pt>
    <dgm:pt modelId="{0CEC1C69-A67C-466C-9BF5-FBFDD9B882E7}" type="pres">
      <dgm:prSet presAssocID="{08D437E4-5583-4068-BB83-CDF01891CA94}" presName="dstNode" presStyleLbl="node1" presStyleIdx="0" presStyleCnt="6"/>
      <dgm:spPr/>
      <dgm:t>
        <a:bodyPr/>
        <a:lstStyle/>
        <a:p>
          <a:endParaRPr lang="ru-RU"/>
        </a:p>
      </dgm:t>
    </dgm:pt>
    <dgm:pt modelId="{CD8E89DB-7C7D-4FF2-A382-40A7760790FF}" type="pres">
      <dgm:prSet presAssocID="{90B263EE-6F9B-4A04-9200-81FEFCB04451}" presName="text_1" presStyleLbl="node1" presStyleIdx="0" presStyleCnt="6" custLinFactNeighborX="46" custLinFactNeighborY="-8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C5F44-6E5D-424A-AC89-1D039927F4D0}" type="pres">
      <dgm:prSet presAssocID="{90B263EE-6F9B-4A04-9200-81FEFCB04451}" presName="accent_1" presStyleCnt="0"/>
      <dgm:spPr/>
      <dgm:t>
        <a:bodyPr/>
        <a:lstStyle/>
        <a:p>
          <a:endParaRPr lang="ru-RU"/>
        </a:p>
      </dgm:t>
    </dgm:pt>
    <dgm:pt modelId="{8374509B-D91A-449E-864E-341B386CAE9C}" type="pres">
      <dgm:prSet presAssocID="{90B263EE-6F9B-4A04-9200-81FEFCB04451}" presName="accentRepeatNode" presStyleLbl="solidFgAcc1" presStyleIdx="0" presStyleCnt="6" custLinFactNeighborX="333" custLinFactNeighborY="1151"/>
      <dgm:spPr/>
      <dgm:t>
        <a:bodyPr/>
        <a:lstStyle/>
        <a:p>
          <a:endParaRPr lang="ru-RU"/>
        </a:p>
      </dgm:t>
    </dgm:pt>
    <dgm:pt modelId="{C5C55972-770E-427B-A2FD-5BB01EFCFD38}" type="pres">
      <dgm:prSet presAssocID="{F419CC6F-4DEB-4E0E-9D67-B539C818DF3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533709-E928-48A2-AC67-530FA1654B91}" type="pres">
      <dgm:prSet presAssocID="{F419CC6F-4DEB-4E0E-9D67-B539C818DF3C}" presName="accent_2" presStyleCnt="0"/>
      <dgm:spPr/>
      <dgm:t>
        <a:bodyPr/>
        <a:lstStyle/>
        <a:p>
          <a:endParaRPr lang="ru-RU"/>
        </a:p>
      </dgm:t>
    </dgm:pt>
    <dgm:pt modelId="{CEA132D4-5113-40A4-A348-49819A4ACE0B}" type="pres">
      <dgm:prSet presAssocID="{F419CC6F-4DEB-4E0E-9D67-B539C818DF3C}" presName="accentRepeatNode" presStyleLbl="solidFgAcc1" presStyleIdx="1" presStyleCnt="6"/>
      <dgm:spPr/>
      <dgm:t>
        <a:bodyPr/>
        <a:lstStyle/>
        <a:p>
          <a:endParaRPr lang="ru-RU"/>
        </a:p>
      </dgm:t>
    </dgm:pt>
    <dgm:pt modelId="{AB9FEE4E-0414-465A-82B7-9ED95E0CD80A}" type="pres">
      <dgm:prSet presAssocID="{9F217D63-EDCB-483A-92AB-9E31F378639C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E4B666-D569-447A-8197-6098B4368BF7}" type="pres">
      <dgm:prSet presAssocID="{9F217D63-EDCB-483A-92AB-9E31F378639C}" presName="accent_3" presStyleCnt="0"/>
      <dgm:spPr/>
      <dgm:t>
        <a:bodyPr/>
        <a:lstStyle/>
        <a:p>
          <a:endParaRPr lang="ru-RU"/>
        </a:p>
      </dgm:t>
    </dgm:pt>
    <dgm:pt modelId="{2E42628C-5830-4B1B-BF2D-B936CD9936FD}" type="pres">
      <dgm:prSet presAssocID="{9F217D63-EDCB-483A-92AB-9E31F378639C}" presName="accentRepeatNode" presStyleLbl="solidFgAcc1" presStyleIdx="2" presStyleCnt="6"/>
      <dgm:spPr/>
      <dgm:t>
        <a:bodyPr/>
        <a:lstStyle/>
        <a:p>
          <a:endParaRPr lang="ru-RU"/>
        </a:p>
      </dgm:t>
    </dgm:pt>
    <dgm:pt modelId="{08DCFAD4-28AA-4BAF-A926-2A3D2F270CE5}" type="pres">
      <dgm:prSet presAssocID="{1E06E550-9AF2-4164-BABB-1C86EA06E3E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07E47-0250-42F1-BDBD-D94A4A9C88EA}" type="pres">
      <dgm:prSet presAssocID="{1E06E550-9AF2-4164-BABB-1C86EA06E3E4}" presName="accent_4" presStyleCnt="0"/>
      <dgm:spPr/>
      <dgm:t>
        <a:bodyPr/>
        <a:lstStyle/>
        <a:p>
          <a:endParaRPr lang="ru-RU"/>
        </a:p>
      </dgm:t>
    </dgm:pt>
    <dgm:pt modelId="{A102413D-1AF7-4269-97F9-085D14BB82B6}" type="pres">
      <dgm:prSet presAssocID="{1E06E550-9AF2-4164-BABB-1C86EA06E3E4}" presName="accentRepeatNode" presStyleLbl="solidFgAcc1" presStyleIdx="3" presStyleCnt="6"/>
      <dgm:spPr/>
      <dgm:t>
        <a:bodyPr/>
        <a:lstStyle/>
        <a:p>
          <a:endParaRPr lang="ru-RU"/>
        </a:p>
      </dgm:t>
    </dgm:pt>
    <dgm:pt modelId="{E525BFF9-6E77-4F0D-97D5-9323642E25D4}" type="pres">
      <dgm:prSet presAssocID="{79FCF301-93EF-4668-89E7-23A77B499BD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DCFA4-BB00-4F98-9D51-F77400E7DD7E}" type="pres">
      <dgm:prSet presAssocID="{79FCF301-93EF-4668-89E7-23A77B499BDF}" presName="accent_5" presStyleCnt="0"/>
      <dgm:spPr/>
      <dgm:t>
        <a:bodyPr/>
        <a:lstStyle/>
        <a:p>
          <a:endParaRPr lang="ru-RU"/>
        </a:p>
      </dgm:t>
    </dgm:pt>
    <dgm:pt modelId="{87CBF46A-A38D-4448-B251-907654624528}" type="pres">
      <dgm:prSet presAssocID="{79FCF301-93EF-4668-89E7-23A77B499BDF}" presName="accentRepeatNode" presStyleLbl="solidFgAcc1" presStyleIdx="4" presStyleCnt="6"/>
      <dgm:spPr/>
      <dgm:t>
        <a:bodyPr/>
        <a:lstStyle/>
        <a:p>
          <a:endParaRPr lang="ru-RU"/>
        </a:p>
      </dgm:t>
    </dgm:pt>
    <dgm:pt modelId="{99169918-4574-4F77-B03C-B1E2DC5BECD1}" type="pres">
      <dgm:prSet presAssocID="{872FC5B3-06D1-413B-A735-01F1D5757951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1468B-7FDB-40CE-A032-75F5311F2268}" type="pres">
      <dgm:prSet presAssocID="{872FC5B3-06D1-413B-A735-01F1D5757951}" presName="accent_6" presStyleCnt="0"/>
      <dgm:spPr/>
    </dgm:pt>
    <dgm:pt modelId="{6C5BF67A-818F-4E02-A468-802EE943ADB1}" type="pres">
      <dgm:prSet presAssocID="{872FC5B3-06D1-413B-A735-01F1D5757951}" presName="accentRepeatNode" presStyleLbl="solidFgAcc1" presStyleIdx="5" presStyleCnt="6"/>
      <dgm:spPr/>
    </dgm:pt>
  </dgm:ptLst>
  <dgm:cxnLst>
    <dgm:cxn modelId="{2DD2CEBE-E93F-4A28-843D-A2B9B7C7FF37}" srcId="{08D437E4-5583-4068-BB83-CDF01891CA94}" destId="{872FC5B3-06D1-413B-A735-01F1D5757951}" srcOrd="5" destOrd="0" parTransId="{12F370C3-9C16-42C3-8801-27606AB3574B}" sibTransId="{468A1B8F-D2B6-4139-86CF-556C6B2FE9A8}"/>
    <dgm:cxn modelId="{1361E35C-187C-4655-B2B6-CDEA5EDDF874}" srcId="{08D437E4-5583-4068-BB83-CDF01891CA94}" destId="{90B263EE-6F9B-4A04-9200-81FEFCB04451}" srcOrd="0" destOrd="0" parTransId="{DB900AF8-D6D2-49CD-AD9B-A8D0E8AACAA3}" sibTransId="{0510E0A6-1D9D-448F-B528-4548EC079C3F}"/>
    <dgm:cxn modelId="{F0C8B749-256D-4E43-96ED-8EE1CA3ACE90}" type="presOf" srcId="{9F217D63-EDCB-483A-92AB-9E31F378639C}" destId="{AB9FEE4E-0414-465A-82B7-9ED95E0CD80A}" srcOrd="0" destOrd="0" presId="urn:microsoft.com/office/officeart/2008/layout/VerticalCurvedList"/>
    <dgm:cxn modelId="{2049C81B-573F-46F6-BB8E-169AFF567AA3}" type="presOf" srcId="{1E06E550-9AF2-4164-BABB-1C86EA06E3E4}" destId="{08DCFAD4-28AA-4BAF-A926-2A3D2F270CE5}" srcOrd="0" destOrd="0" presId="urn:microsoft.com/office/officeart/2008/layout/VerticalCurvedList"/>
    <dgm:cxn modelId="{E9EBB608-61CF-4D1C-924F-8AA245BF08B5}" srcId="{08D437E4-5583-4068-BB83-CDF01891CA94}" destId="{9F217D63-EDCB-483A-92AB-9E31F378639C}" srcOrd="2" destOrd="0" parTransId="{89E2B9FE-5FC5-4618-95B1-A166D8616E5E}" sibTransId="{DDF36507-9836-4D3E-AAB0-6AAD0DD57548}"/>
    <dgm:cxn modelId="{1E147D7A-9391-4152-B567-B27533E68F42}" type="presOf" srcId="{F419CC6F-4DEB-4E0E-9D67-B539C818DF3C}" destId="{C5C55972-770E-427B-A2FD-5BB01EFCFD38}" srcOrd="0" destOrd="0" presId="urn:microsoft.com/office/officeart/2008/layout/VerticalCurvedList"/>
    <dgm:cxn modelId="{0211303D-00A9-4489-A35F-F29103B51E94}" srcId="{08D437E4-5583-4068-BB83-CDF01891CA94}" destId="{79FCF301-93EF-4668-89E7-23A77B499BDF}" srcOrd="4" destOrd="0" parTransId="{E961D6FD-BB26-4C47-AF31-31F791757861}" sibTransId="{9422F797-9796-4667-93D3-B5CA81BA79E7}"/>
    <dgm:cxn modelId="{9A383D76-B3AE-4A9C-8D5E-7215E127A998}" type="presOf" srcId="{872FC5B3-06D1-413B-A735-01F1D5757951}" destId="{99169918-4574-4F77-B03C-B1E2DC5BECD1}" srcOrd="0" destOrd="0" presId="urn:microsoft.com/office/officeart/2008/layout/VerticalCurvedList"/>
    <dgm:cxn modelId="{5DDC079C-59C4-4D32-BC0F-DECA023F897B}" srcId="{08D437E4-5583-4068-BB83-CDF01891CA94}" destId="{1E06E550-9AF2-4164-BABB-1C86EA06E3E4}" srcOrd="3" destOrd="0" parTransId="{3DBC37E6-F0DA-4177-863C-CEAACE92F417}" sibTransId="{1A800806-BFB6-44AD-BC7E-DE34B8FDE995}"/>
    <dgm:cxn modelId="{958C9631-E24F-4785-B391-93FC227823F3}" type="presOf" srcId="{0510E0A6-1D9D-448F-B528-4548EC079C3F}" destId="{95268C04-D985-4718-B4CA-19238BEF984D}" srcOrd="0" destOrd="0" presId="urn:microsoft.com/office/officeart/2008/layout/VerticalCurvedList"/>
    <dgm:cxn modelId="{07DE2423-DD61-4D77-9E09-862132F38FF5}" type="presOf" srcId="{79FCF301-93EF-4668-89E7-23A77B499BDF}" destId="{E525BFF9-6E77-4F0D-97D5-9323642E25D4}" srcOrd="0" destOrd="0" presId="urn:microsoft.com/office/officeart/2008/layout/VerticalCurvedList"/>
    <dgm:cxn modelId="{2446E61B-5D7D-476A-8EA4-C0B1BA093632}" type="presOf" srcId="{90B263EE-6F9B-4A04-9200-81FEFCB04451}" destId="{CD8E89DB-7C7D-4FF2-A382-40A7760790FF}" srcOrd="0" destOrd="0" presId="urn:microsoft.com/office/officeart/2008/layout/VerticalCurvedList"/>
    <dgm:cxn modelId="{CA69999F-5F06-4CB0-8253-86D606224DE0}" type="presOf" srcId="{08D437E4-5583-4068-BB83-CDF01891CA94}" destId="{E63A57B8-F636-4EA5-8079-8F187D608506}" srcOrd="0" destOrd="0" presId="urn:microsoft.com/office/officeart/2008/layout/VerticalCurvedList"/>
    <dgm:cxn modelId="{9C0CC680-A659-4201-ABDA-88779B705B67}" srcId="{08D437E4-5583-4068-BB83-CDF01891CA94}" destId="{F419CC6F-4DEB-4E0E-9D67-B539C818DF3C}" srcOrd="1" destOrd="0" parTransId="{6B82268E-79DB-408D-ACAA-DE1DBD721F75}" sibTransId="{538F77C8-78DA-4E3F-9638-2CAA08E598A5}"/>
    <dgm:cxn modelId="{806CCC5D-D73E-4138-93F4-D4EA1F260738}" type="presParOf" srcId="{E63A57B8-F636-4EA5-8079-8F187D608506}" destId="{B5FCD349-1616-4E1F-85C2-BCB12B1D8987}" srcOrd="0" destOrd="0" presId="urn:microsoft.com/office/officeart/2008/layout/VerticalCurvedList"/>
    <dgm:cxn modelId="{9C110EF4-F61E-433B-A1E4-4788CC86AF2D}" type="presParOf" srcId="{B5FCD349-1616-4E1F-85C2-BCB12B1D8987}" destId="{19691DFF-7827-4539-94EA-6E5B3B992236}" srcOrd="0" destOrd="0" presId="urn:microsoft.com/office/officeart/2008/layout/VerticalCurvedList"/>
    <dgm:cxn modelId="{9899EEFC-0A44-4E55-9836-85904FE975C5}" type="presParOf" srcId="{19691DFF-7827-4539-94EA-6E5B3B992236}" destId="{9D12CA8C-4D50-4C7D-A6C6-D500CEEAD027}" srcOrd="0" destOrd="0" presId="urn:microsoft.com/office/officeart/2008/layout/VerticalCurvedList"/>
    <dgm:cxn modelId="{4DF7F296-24BF-40AB-BD73-7145ED80D891}" type="presParOf" srcId="{19691DFF-7827-4539-94EA-6E5B3B992236}" destId="{95268C04-D985-4718-B4CA-19238BEF984D}" srcOrd="1" destOrd="0" presId="urn:microsoft.com/office/officeart/2008/layout/VerticalCurvedList"/>
    <dgm:cxn modelId="{B82156BD-4EB6-406F-A4AC-6FDFD5A9D70E}" type="presParOf" srcId="{19691DFF-7827-4539-94EA-6E5B3B992236}" destId="{852748A4-8510-4B98-911C-F588D8DEE272}" srcOrd="2" destOrd="0" presId="urn:microsoft.com/office/officeart/2008/layout/VerticalCurvedList"/>
    <dgm:cxn modelId="{45D77B28-17F9-4764-B971-848522235E6A}" type="presParOf" srcId="{19691DFF-7827-4539-94EA-6E5B3B992236}" destId="{0CEC1C69-A67C-466C-9BF5-FBFDD9B882E7}" srcOrd="3" destOrd="0" presId="urn:microsoft.com/office/officeart/2008/layout/VerticalCurvedList"/>
    <dgm:cxn modelId="{8406814B-2640-47B9-B11F-49514ED4D4C4}" type="presParOf" srcId="{B5FCD349-1616-4E1F-85C2-BCB12B1D8987}" destId="{CD8E89DB-7C7D-4FF2-A382-40A7760790FF}" srcOrd="1" destOrd="0" presId="urn:microsoft.com/office/officeart/2008/layout/VerticalCurvedList"/>
    <dgm:cxn modelId="{1FE8657D-539D-41E3-BD9F-C201C1D8E95C}" type="presParOf" srcId="{B5FCD349-1616-4E1F-85C2-BCB12B1D8987}" destId="{266C5F44-6E5D-424A-AC89-1D039927F4D0}" srcOrd="2" destOrd="0" presId="urn:microsoft.com/office/officeart/2008/layout/VerticalCurvedList"/>
    <dgm:cxn modelId="{86E196A9-DBE8-4A6B-B644-787DA36F76D0}" type="presParOf" srcId="{266C5F44-6E5D-424A-AC89-1D039927F4D0}" destId="{8374509B-D91A-449E-864E-341B386CAE9C}" srcOrd="0" destOrd="0" presId="urn:microsoft.com/office/officeart/2008/layout/VerticalCurvedList"/>
    <dgm:cxn modelId="{2ABEF452-6424-464B-9175-3FBA63105DF2}" type="presParOf" srcId="{B5FCD349-1616-4E1F-85C2-BCB12B1D8987}" destId="{C5C55972-770E-427B-A2FD-5BB01EFCFD38}" srcOrd="3" destOrd="0" presId="urn:microsoft.com/office/officeart/2008/layout/VerticalCurvedList"/>
    <dgm:cxn modelId="{647F4D60-0747-49AF-BC6F-1D7EF215E3FA}" type="presParOf" srcId="{B5FCD349-1616-4E1F-85C2-BCB12B1D8987}" destId="{67533709-E928-48A2-AC67-530FA1654B91}" srcOrd="4" destOrd="0" presId="urn:microsoft.com/office/officeart/2008/layout/VerticalCurvedList"/>
    <dgm:cxn modelId="{18E9EADC-CD66-4F2B-854D-9DAB0B3E340E}" type="presParOf" srcId="{67533709-E928-48A2-AC67-530FA1654B91}" destId="{CEA132D4-5113-40A4-A348-49819A4ACE0B}" srcOrd="0" destOrd="0" presId="urn:microsoft.com/office/officeart/2008/layout/VerticalCurvedList"/>
    <dgm:cxn modelId="{351FCA4A-2DFA-41DF-9D84-E1424638DD10}" type="presParOf" srcId="{B5FCD349-1616-4E1F-85C2-BCB12B1D8987}" destId="{AB9FEE4E-0414-465A-82B7-9ED95E0CD80A}" srcOrd="5" destOrd="0" presId="urn:microsoft.com/office/officeart/2008/layout/VerticalCurvedList"/>
    <dgm:cxn modelId="{B9ED466F-265A-47AD-892C-2C72FF2E1A6B}" type="presParOf" srcId="{B5FCD349-1616-4E1F-85C2-BCB12B1D8987}" destId="{10E4B666-D569-447A-8197-6098B4368BF7}" srcOrd="6" destOrd="0" presId="urn:microsoft.com/office/officeart/2008/layout/VerticalCurvedList"/>
    <dgm:cxn modelId="{83EE5970-FCEB-48B4-88A0-9FABEDEBB060}" type="presParOf" srcId="{10E4B666-D569-447A-8197-6098B4368BF7}" destId="{2E42628C-5830-4B1B-BF2D-B936CD9936FD}" srcOrd="0" destOrd="0" presId="urn:microsoft.com/office/officeart/2008/layout/VerticalCurvedList"/>
    <dgm:cxn modelId="{59EA5F2E-FD05-4C94-A337-03A704EF33E0}" type="presParOf" srcId="{B5FCD349-1616-4E1F-85C2-BCB12B1D8987}" destId="{08DCFAD4-28AA-4BAF-A926-2A3D2F270CE5}" srcOrd="7" destOrd="0" presId="urn:microsoft.com/office/officeart/2008/layout/VerticalCurvedList"/>
    <dgm:cxn modelId="{8B6CF4D5-3114-415A-876F-6D8D6892A850}" type="presParOf" srcId="{B5FCD349-1616-4E1F-85C2-BCB12B1D8987}" destId="{E8C07E47-0250-42F1-BDBD-D94A4A9C88EA}" srcOrd="8" destOrd="0" presId="urn:microsoft.com/office/officeart/2008/layout/VerticalCurvedList"/>
    <dgm:cxn modelId="{622F0071-58D1-4E87-8996-E31BA5D247D7}" type="presParOf" srcId="{E8C07E47-0250-42F1-BDBD-D94A4A9C88EA}" destId="{A102413D-1AF7-4269-97F9-085D14BB82B6}" srcOrd="0" destOrd="0" presId="urn:microsoft.com/office/officeart/2008/layout/VerticalCurvedList"/>
    <dgm:cxn modelId="{1F6A24F7-54F8-4D13-86F2-86CCC0CC6777}" type="presParOf" srcId="{B5FCD349-1616-4E1F-85C2-BCB12B1D8987}" destId="{E525BFF9-6E77-4F0D-97D5-9323642E25D4}" srcOrd="9" destOrd="0" presId="urn:microsoft.com/office/officeart/2008/layout/VerticalCurvedList"/>
    <dgm:cxn modelId="{1F99A278-E0CF-46D3-ADB5-9CAD9152867C}" type="presParOf" srcId="{B5FCD349-1616-4E1F-85C2-BCB12B1D8987}" destId="{F00DCFA4-BB00-4F98-9D51-F77400E7DD7E}" srcOrd="10" destOrd="0" presId="urn:microsoft.com/office/officeart/2008/layout/VerticalCurvedList"/>
    <dgm:cxn modelId="{1151538A-BC01-4EA0-BBA7-D7DB5476538E}" type="presParOf" srcId="{F00DCFA4-BB00-4F98-9D51-F77400E7DD7E}" destId="{87CBF46A-A38D-4448-B251-907654624528}" srcOrd="0" destOrd="0" presId="urn:microsoft.com/office/officeart/2008/layout/VerticalCurvedList"/>
    <dgm:cxn modelId="{5997264F-C23C-4367-AFD2-5B6825922FBB}" type="presParOf" srcId="{B5FCD349-1616-4E1F-85C2-BCB12B1D8987}" destId="{99169918-4574-4F77-B03C-B1E2DC5BECD1}" srcOrd="11" destOrd="0" presId="urn:microsoft.com/office/officeart/2008/layout/VerticalCurvedList"/>
    <dgm:cxn modelId="{20F1B450-AB39-4C67-8074-D73DFDF61790}" type="presParOf" srcId="{B5FCD349-1616-4E1F-85C2-BCB12B1D8987}" destId="{D031468B-7FDB-40CE-A032-75F5311F2268}" srcOrd="12" destOrd="0" presId="urn:microsoft.com/office/officeart/2008/layout/VerticalCurvedList"/>
    <dgm:cxn modelId="{27030171-C4E7-4404-AE38-176FA271BC6D}" type="presParOf" srcId="{D031468B-7FDB-40CE-A032-75F5311F2268}" destId="{6C5BF67A-818F-4E02-A468-802EE943ADB1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8068A7-B711-4D88-9E40-A306F6FE2071}" type="doc">
      <dgm:prSet loTypeId="urn:microsoft.com/office/officeart/2005/8/layout/chevron2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1DB3FAE-8C9B-433A-9D69-B6A8B6B744D4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dirty="0"/>
        </a:p>
      </dgm:t>
    </dgm:pt>
    <dgm:pt modelId="{F286A83F-3AAD-4E4F-8BD6-FFB1FB73474C}" type="parTrans" cxnId="{32913139-F25A-4887-920E-039D5BDF7C4C}">
      <dgm:prSet/>
      <dgm:spPr/>
      <dgm:t>
        <a:bodyPr/>
        <a:lstStyle/>
        <a:p>
          <a:endParaRPr lang="ru-RU"/>
        </a:p>
      </dgm:t>
    </dgm:pt>
    <dgm:pt modelId="{435C3932-906F-4D81-A32C-B97C31123A7E}" type="sibTrans" cxnId="{32913139-F25A-4887-920E-039D5BDF7C4C}">
      <dgm:prSet/>
      <dgm:spPr/>
      <dgm:t>
        <a:bodyPr/>
        <a:lstStyle/>
        <a:p>
          <a:endParaRPr lang="ru-RU"/>
        </a:p>
      </dgm:t>
    </dgm:pt>
    <dgm:pt modelId="{D81830A1-B059-4059-9210-951F05C02FA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Недостаточно применяются энергосберегающие технологии.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dirty="0" smtClean="0"/>
        </a:p>
        <a:p>
          <a:pPr marL="228600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400" dirty="0"/>
        </a:p>
      </dgm:t>
    </dgm:pt>
    <dgm:pt modelId="{3AD60640-725C-4059-BC13-A455D9C4370D}" type="parTrans" cxnId="{2503841E-FC7C-4204-8E64-EB0085FABD3B}">
      <dgm:prSet/>
      <dgm:spPr/>
      <dgm:t>
        <a:bodyPr/>
        <a:lstStyle/>
        <a:p>
          <a:endParaRPr lang="ru-RU"/>
        </a:p>
      </dgm:t>
    </dgm:pt>
    <dgm:pt modelId="{F5C691CE-AED5-4A89-AD44-753A2440262A}" type="sibTrans" cxnId="{2503841E-FC7C-4204-8E64-EB0085FABD3B}">
      <dgm:prSet/>
      <dgm:spPr/>
      <dgm:t>
        <a:bodyPr/>
        <a:lstStyle/>
        <a:p>
          <a:endParaRPr lang="ru-RU"/>
        </a:p>
      </dgm:t>
    </dgm:pt>
    <dgm:pt modelId="{EA2ECD92-EF0E-4DC4-A9EB-C507BDCE7743}">
      <dgm:prSet phldrT="[Текст]"/>
      <dgm:spPr/>
      <dgm:t>
        <a:bodyPr/>
        <a:lstStyle/>
        <a:p>
          <a:endParaRPr lang="ru-RU" dirty="0"/>
        </a:p>
      </dgm:t>
    </dgm:pt>
    <dgm:pt modelId="{ADE43626-E7A1-42F5-AE04-4312D4499924}" type="sibTrans" cxnId="{DF9C9D13-0FB9-427E-8F57-6A463E428079}">
      <dgm:prSet/>
      <dgm:spPr/>
      <dgm:t>
        <a:bodyPr/>
        <a:lstStyle/>
        <a:p>
          <a:endParaRPr lang="ru-RU"/>
        </a:p>
      </dgm:t>
    </dgm:pt>
    <dgm:pt modelId="{B4FA1823-363D-40C6-B416-A2F85C61B398}" type="parTrans" cxnId="{DF9C9D13-0FB9-427E-8F57-6A463E428079}">
      <dgm:prSet/>
      <dgm:spPr/>
      <dgm:t>
        <a:bodyPr/>
        <a:lstStyle/>
        <a:p>
          <a:endParaRPr lang="ru-RU"/>
        </a:p>
      </dgm:t>
    </dgm:pt>
    <dgm:pt modelId="{8D90A95D-B9D5-4539-91E5-9D77C1C6A49B}">
      <dgm:prSet phldrT="[Текст]"/>
      <dgm:spPr/>
      <dgm:t>
        <a:bodyPr/>
        <a:lstStyle/>
        <a:p>
          <a:endParaRPr lang="ru-RU" dirty="0"/>
        </a:p>
      </dgm:t>
    </dgm:pt>
    <dgm:pt modelId="{91B280CF-4094-4386-8D08-7751167141DB}" type="sibTrans" cxnId="{EE0972FE-4176-4006-A173-ECDA65335C71}">
      <dgm:prSet/>
      <dgm:spPr/>
      <dgm:t>
        <a:bodyPr/>
        <a:lstStyle/>
        <a:p>
          <a:endParaRPr lang="ru-RU"/>
        </a:p>
      </dgm:t>
    </dgm:pt>
    <dgm:pt modelId="{9BAA3C5E-F65B-41F4-A484-88D05F9EC4FD}" type="parTrans" cxnId="{EE0972FE-4176-4006-A173-ECDA65335C71}">
      <dgm:prSet/>
      <dgm:spPr/>
      <dgm:t>
        <a:bodyPr/>
        <a:lstStyle/>
        <a:p>
          <a:endParaRPr lang="ru-RU"/>
        </a:p>
      </dgm:t>
    </dgm:pt>
    <dgm:pt modelId="{80A8D0B3-749F-4E4D-93CB-219112ECD21F}">
      <dgm:prSet phldrT="[Текст]"/>
      <dgm:spPr/>
      <dgm:t>
        <a:bodyPr/>
        <a:lstStyle/>
        <a:p>
          <a:endParaRPr lang="ru-RU" dirty="0"/>
        </a:p>
      </dgm:t>
    </dgm:pt>
    <dgm:pt modelId="{7FC81DAA-6C50-4C7E-A986-C87633763394}" type="sibTrans" cxnId="{3F3D6800-164B-4318-ADE4-02154F41DCBE}">
      <dgm:prSet/>
      <dgm:spPr/>
      <dgm:t>
        <a:bodyPr/>
        <a:lstStyle/>
        <a:p>
          <a:endParaRPr lang="ru-RU"/>
        </a:p>
      </dgm:t>
    </dgm:pt>
    <dgm:pt modelId="{C9BCC3E5-A795-41F4-A85C-399DE23B4C08}" type="parTrans" cxnId="{3F3D6800-164B-4318-ADE4-02154F41DCBE}">
      <dgm:prSet/>
      <dgm:spPr/>
      <dgm:t>
        <a:bodyPr/>
        <a:lstStyle/>
        <a:p>
          <a:endParaRPr lang="ru-RU"/>
        </a:p>
      </dgm:t>
    </dgm:pt>
    <dgm:pt modelId="{621BA9A0-6500-4F5E-8A67-CBB56D6F19BD}">
      <dgm:prSet phldrT="[Текст]"/>
      <dgm:spPr/>
      <dgm:t>
        <a:bodyPr/>
        <a:lstStyle/>
        <a:p>
          <a:endParaRPr lang="ru-RU" dirty="0"/>
        </a:p>
      </dgm:t>
    </dgm:pt>
    <dgm:pt modelId="{270F2666-E99D-480B-9F9B-B4F91814EC4D}" type="parTrans" cxnId="{C21689DE-4870-4D42-A2CD-19C23956E023}">
      <dgm:prSet/>
      <dgm:spPr/>
      <dgm:t>
        <a:bodyPr/>
        <a:lstStyle/>
        <a:p>
          <a:endParaRPr lang="ru-RU"/>
        </a:p>
      </dgm:t>
    </dgm:pt>
    <dgm:pt modelId="{32B6EDDF-BBD7-4345-B024-77DBCB07ED71}" type="sibTrans" cxnId="{C21689DE-4870-4D42-A2CD-19C23956E023}">
      <dgm:prSet/>
      <dgm:spPr/>
      <dgm:t>
        <a:bodyPr/>
        <a:lstStyle/>
        <a:p>
          <a:endParaRPr lang="ru-RU"/>
        </a:p>
      </dgm:t>
    </dgm:pt>
    <dgm:pt modelId="{94A83514-D5BA-48A0-BFC6-EA31180A6DB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Собственная топливно - энергетическая база. </a:t>
          </a:r>
          <a:endParaRPr lang="ru-RU" sz="2000" dirty="0"/>
        </a:p>
      </dgm:t>
    </dgm:pt>
    <dgm:pt modelId="{1F903C1C-746D-462B-8503-E547F7F5560D}" type="parTrans" cxnId="{0FA28220-828B-4E28-A445-CEC4417F000C}">
      <dgm:prSet/>
      <dgm:spPr/>
      <dgm:t>
        <a:bodyPr/>
        <a:lstStyle/>
        <a:p>
          <a:endParaRPr lang="ru-RU"/>
        </a:p>
      </dgm:t>
    </dgm:pt>
    <dgm:pt modelId="{05B59A8E-A961-4ABB-AE06-9DC24D3CAC86}" type="sibTrans" cxnId="{0FA28220-828B-4E28-A445-CEC4417F000C}">
      <dgm:prSet/>
      <dgm:spPr/>
      <dgm:t>
        <a:bodyPr/>
        <a:lstStyle/>
        <a:p>
          <a:endParaRPr lang="ru-RU"/>
        </a:p>
      </dgm:t>
    </dgm:pt>
    <dgm:pt modelId="{DEFCBEC9-8957-422E-88B5-EBDE7A1ABC1D}">
      <dgm:prSet/>
      <dgm:spPr/>
      <dgm:t>
        <a:bodyPr/>
        <a:lstStyle/>
        <a:p>
          <a:endParaRPr lang="ru-RU" dirty="0"/>
        </a:p>
      </dgm:t>
    </dgm:pt>
    <dgm:pt modelId="{BA12CBA7-98D6-4FA2-B7FF-3A94CC4335EA}" type="parTrans" cxnId="{E4C47CE0-0965-4D55-90B4-831F09AEE012}">
      <dgm:prSet/>
      <dgm:spPr/>
      <dgm:t>
        <a:bodyPr/>
        <a:lstStyle/>
        <a:p>
          <a:endParaRPr lang="ru-RU"/>
        </a:p>
      </dgm:t>
    </dgm:pt>
    <dgm:pt modelId="{30E59DA0-E094-4882-B480-826A1ED4982D}" type="sibTrans" cxnId="{E4C47CE0-0965-4D55-90B4-831F09AEE012}">
      <dgm:prSet/>
      <dgm:spPr/>
      <dgm:t>
        <a:bodyPr/>
        <a:lstStyle/>
        <a:p>
          <a:endParaRPr lang="ru-RU"/>
        </a:p>
      </dgm:t>
    </dgm:pt>
    <dgm:pt modelId="{269290D8-4558-4782-B84B-08151926D561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Новые месторождения находятся в малообжитых районах с суровыми природными условиями.</a:t>
          </a:r>
        </a:p>
        <a:p>
          <a:pPr algn="l"/>
          <a:endParaRPr lang="ru-RU" sz="2000" dirty="0"/>
        </a:p>
      </dgm:t>
    </dgm:pt>
    <dgm:pt modelId="{A4429942-A73B-4A5D-8937-477AC9EB8D7A}" type="parTrans" cxnId="{4DB0E578-6BE1-481F-BEA4-F8D8F5AC3950}">
      <dgm:prSet/>
      <dgm:spPr/>
      <dgm:t>
        <a:bodyPr/>
        <a:lstStyle/>
        <a:p>
          <a:endParaRPr lang="ru-RU"/>
        </a:p>
      </dgm:t>
    </dgm:pt>
    <dgm:pt modelId="{C14FFD60-BA18-41AD-8DFF-9635DD71A6B6}" type="sibTrans" cxnId="{4DB0E578-6BE1-481F-BEA4-F8D8F5AC3950}">
      <dgm:prSet/>
      <dgm:spPr/>
      <dgm:t>
        <a:bodyPr/>
        <a:lstStyle/>
        <a:p>
          <a:endParaRPr lang="ru-RU"/>
        </a:p>
      </dgm:t>
    </dgm:pt>
    <dgm:pt modelId="{271F325D-3426-4B69-A556-9F45938C7680}">
      <dgm:prSet phldrT="[Текст]" custT="1"/>
      <dgm:spPr/>
      <dgm:t>
        <a:bodyPr/>
        <a:lstStyle/>
        <a:p>
          <a:pPr marL="228600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Увеличение производства энергии. </a:t>
          </a:r>
          <a:endParaRPr lang="ru-RU" sz="2000" dirty="0"/>
        </a:p>
      </dgm:t>
    </dgm:pt>
    <dgm:pt modelId="{1120560A-547D-4EAC-8C53-CFAF6F4FD54A}" type="parTrans" cxnId="{9A657394-DC6D-489C-8719-C8E420C7E94D}">
      <dgm:prSet/>
      <dgm:spPr/>
      <dgm:t>
        <a:bodyPr/>
        <a:lstStyle/>
        <a:p>
          <a:endParaRPr lang="ru-RU"/>
        </a:p>
      </dgm:t>
    </dgm:pt>
    <dgm:pt modelId="{41D926C8-8298-4CC8-9E0A-CBCCC217A422}" type="sibTrans" cxnId="{9A657394-DC6D-489C-8719-C8E420C7E94D}">
      <dgm:prSet/>
      <dgm:spPr/>
      <dgm:t>
        <a:bodyPr/>
        <a:lstStyle/>
        <a:p>
          <a:endParaRPr lang="ru-RU"/>
        </a:p>
      </dgm:t>
    </dgm:pt>
    <dgm:pt modelId="{1EEF02C0-F248-412A-B7A5-EB3CE4A0147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dirty="0"/>
        </a:p>
      </dgm:t>
    </dgm:pt>
    <dgm:pt modelId="{F5C43B03-C0E6-412A-BA76-B1C90DC60B8C}" type="parTrans" cxnId="{3D3AC0CF-8CE4-4F7D-B22F-61588C60EC95}">
      <dgm:prSet/>
      <dgm:spPr/>
      <dgm:t>
        <a:bodyPr/>
        <a:lstStyle/>
        <a:p>
          <a:endParaRPr lang="ru-RU"/>
        </a:p>
      </dgm:t>
    </dgm:pt>
    <dgm:pt modelId="{887353A1-91BB-4B89-92FA-3C731E1BFB15}" type="sibTrans" cxnId="{3D3AC0CF-8CE4-4F7D-B22F-61588C60EC95}">
      <dgm:prSet/>
      <dgm:spPr/>
      <dgm:t>
        <a:bodyPr/>
        <a:lstStyle/>
        <a:p>
          <a:endParaRPr lang="ru-RU"/>
        </a:p>
      </dgm:t>
    </dgm:pt>
    <dgm:pt modelId="{20145AEF-141F-422C-B730-ACC52DC5672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dirty="0"/>
        </a:p>
      </dgm:t>
    </dgm:pt>
    <dgm:pt modelId="{CEC8CA96-1343-4B3D-8B05-A99CBE9C70C1}" type="parTrans" cxnId="{FE9B4B60-149A-4C10-8FEB-80E00553909C}">
      <dgm:prSet/>
      <dgm:spPr/>
      <dgm:t>
        <a:bodyPr/>
        <a:lstStyle/>
        <a:p>
          <a:endParaRPr lang="ru-RU"/>
        </a:p>
      </dgm:t>
    </dgm:pt>
    <dgm:pt modelId="{AFB5C0B6-A2EB-4BE6-8AD6-ACFD00C870E2}" type="sibTrans" cxnId="{FE9B4B60-149A-4C10-8FEB-80E00553909C}">
      <dgm:prSet/>
      <dgm:spPr/>
      <dgm:t>
        <a:bodyPr/>
        <a:lstStyle/>
        <a:p>
          <a:endParaRPr lang="ru-RU"/>
        </a:p>
      </dgm:t>
    </dgm:pt>
    <dgm:pt modelId="{3690AAA2-C376-42AA-874B-5171DC2DE843}">
      <dgm:prSet/>
      <dgm:spPr/>
      <dgm:t>
        <a:bodyPr/>
        <a:lstStyle/>
        <a:p>
          <a:endParaRPr lang="ru-RU" dirty="0"/>
        </a:p>
      </dgm:t>
    </dgm:pt>
    <dgm:pt modelId="{5AB961AA-0045-43D5-A362-5AC861DA95AF}" type="parTrans" cxnId="{3DA621FA-791D-4A24-AC20-C9924FEB8B2C}">
      <dgm:prSet/>
      <dgm:spPr/>
      <dgm:t>
        <a:bodyPr/>
        <a:lstStyle/>
        <a:p>
          <a:endParaRPr lang="ru-RU"/>
        </a:p>
      </dgm:t>
    </dgm:pt>
    <dgm:pt modelId="{A0427644-3C40-4022-97A7-EB30BE295730}" type="sibTrans" cxnId="{3DA621FA-791D-4A24-AC20-C9924FEB8B2C}">
      <dgm:prSet/>
      <dgm:spPr/>
      <dgm:t>
        <a:bodyPr/>
        <a:lstStyle/>
        <a:p>
          <a:endParaRPr lang="ru-RU"/>
        </a:p>
      </dgm:t>
    </dgm:pt>
    <dgm:pt modelId="{6D560ABA-B328-41C8-AAD3-FA8180114056}">
      <dgm:prSet custT="1"/>
      <dgm:spPr>
        <a:solidFill>
          <a:schemeClr val="bg1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Рост энергетики отрицательно влияет на окружающую</a:t>
          </a:r>
          <a:endParaRPr lang="ru-RU" sz="3600" dirty="0"/>
        </a:p>
      </dgm:t>
    </dgm:pt>
    <dgm:pt modelId="{61A23B28-C2F4-42F3-A35E-2B1F1CF2EA50}" type="parTrans" cxnId="{99E9FF56-DB83-41FA-8C1B-BDDDAC1A6F53}">
      <dgm:prSet/>
      <dgm:spPr/>
      <dgm:t>
        <a:bodyPr/>
        <a:lstStyle/>
        <a:p>
          <a:endParaRPr lang="ru-RU"/>
        </a:p>
      </dgm:t>
    </dgm:pt>
    <dgm:pt modelId="{C28A953F-0612-436D-97FA-29741E54078C}" type="sibTrans" cxnId="{99E9FF56-DB83-41FA-8C1B-BDDDAC1A6F53}">
      <dgm:prSet/>
      <dgm:spPr/>
      <dgm:t>
        <a:bodyPr/>
        <a:lstStyle/>
        <a:p>
          <a:endParaRPr lang="ru-RU"/>
        </a:p>
      </dgm:t>
    </dgm:pt>
    <dgm:pt modelId="{15C11B61-B722-4E73-AC91-7938C90C423A}">
      <dgm:prSet custT="1"/>
      <dgm:spPr/>
      <dgm:t>
        <a:bodyPr/>
        <a:lstStyle/>
        <a:p>
          <a:pPr algn="l"/>
          <a:endParaRPr lang="ru-RU" sz="2000" dirty="0"/>
        </a:p>
      </dgm:t>
    </dgm:pt>
    <dgm:pt modelId="{82CF06B0-C260-4452-9DB8-A7FF5E2DE276}" type="parTrans" cxnId="{FDA6AC8F-EAC1-4616-A677-866A0EF40AEC}">
      <dgm:prSet/>
      <dgm:spPr/>
      <dgm:t>
        <a:bodyPr/>
        <a:lstStyle/>
        <a:p>
          <a:endParaRPr lang="ru-RU"/>
        </a:p>
      </dgm:t>
    </dgm:pt>
    <dgm:pt modelId="{B983A714-C63C-4F30-BC26-F0B75B14C461}" type="sibTrans" cxnId="{FDA6AC8F-EAC1-4616-A677-866A0EF40AEC}">
      <dgm:prSet/>
      <dgm:spPr/>
      <dgm:t>
        <a:bodyPr/>
        <a:lstStyle/>
        <a:p>
          <a:endParaRPr lang="ru-RU"/>
        </a:p>
      </dgm:t>
    </dgm:pt>
    <dgm:pt modelId="{84FBDD9B-7281-4D57-BD0A-6BDF99A5F887}">
      <dgm:prSet phldrT="[Текст]" custT="1"/>
      <dgm:spPr/>
      <dgm:t>
        <a:bodyPr/>
        <a:lstStyle/>
        <a:p>
          <a:pPr marL="228600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400" dirty="0"/>
        </a:p>
      </dgm:t>
    </dgm:pt>
    <dgm:pt modelId="{3C66EDE7-6CB7-45EF-A4D2-B90BD5432F83}" type="parTrans" cxnId="{255ECDB8-3832-4CB4-BE54-80480B5E3548}">
      <dgm:prSet/>
      <dgm:spPr/>
      <dgm:t>
        <a:bodyPr/>
        <a:lstStyle/>
        <a:p>
          <a:endParaRPr lang="ru-RU"/>
        </a:p>
      </dgm:t>
    </dgm:pt>
    <dgm:pt modelId="{BAE76955-C568-495D-8B69-69AF0E2A418C}" type="sibTrans" cxnId="{255ECDB8-3832-4CB4-BE54-80480B5E3548}">
      <dgm:prSet/>
      <dgm:spPr/>
      <dgm:t>
        <a:bodyPr/>
        <a:lstStyle/>
        <a:p>
          <a:endParaRPr lang="ru-RU"/>
        </a:p>
      </dgm:t>
    </dgm:pt>
    <dgm:pt modelId="{60DACF4A-222F-473F-988F-76502B5AC2B9}">
      <dgm:prSet custT="1"/>
      <dgm:spPr>
        <a:solidFill>
          <a:schemeClr val="bg1"/>
        </a:solidFill>
      </dgm:spPr>
      <dgm:t>
        <a:bodyPr/>
        <a:lstStyle/>
        <a:p>
          <a:pPr algn="l"/>
          <a:endParaRPr lang="ru-RU" sz="3600" dirty="0"/>
        </a:p>
      </dgm:t>
    </dgm:pt>
    <dgm:pt modelId="{62A93407-462B-4247-BFED-E1CD4F18ACF2}" type="parTrans" cxnId="{9BD70272-4FFD-47C6-94DE-5E4FE18964E7}">
      <dgm:prSet/>
      <dgm:spPr/>
      <dgm:t>
        <a:bodyPr/>
        <a:lstStyle/>
        <a:p>
          <a:endParaRPr lang="ru-RU"/>
        </a:p>
      </dgm:t>
    </dgm:pt>
    <dgm:pt modelId="{B52F6D53-14CC-47E2-A2BC-E42EB3482DC3}" type="sibTrans" cxnId="{9BD70272-4FFD-47C6-94DE-5E4FE18964E7}">
      <dgm:prSet/>
      <dgm:spPr/>
      <dgm:t>
        <a:bodyPr/>
        <a:lstStyle/>
        <a:p>
          <a:endParaRPr lang="ru-RU"/>
        </a:p>
      </dgm:t>
    </dgm:pt>
    <dgm:pt modelId="{661B6998-8198-4ECC-9422-F11832EEDA96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Дорожает добыча топлива, производство энергии и их транспорт.</a:t>
          </a:r>
        </a:p>
        <a:p>
          <a:pPr marL="285750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F4FFB75B-CD0E-4381-BFF0-61754BDE8107}" type="parTrans" cxnId="{B0CCA79F-782D-4358-968C-45C0E0DC5B50}">
      <dgm:prSet/>
      <dgm:spPr/>
      <dgm:t>
        <a:bodyPr/>
        <a:lstStyle/>
        <a:p>
          <a:endParaRPr lang="ru-RU"/>
        </a:p>
      </dgm:t>
    </dgm:pt>
    <dgm:pt modelId="{66DE0B3E-A18A-4343-833A-1DF5A1057D0A}" type="sibTrans" cxnId="{B0CCA79F-782D-4358-968C-45C0E0DC5B50}">
      <dgm:prSet/>
      <dgm:spPr/>
      <dgm:t>
        <a:bodyPr/>
        <a:lstStyle/>
        <a:p>
          <a:endParaRPr lang="ru-RU"/>
        </a:p>
      </dgm:t>
    </dgm:pt>
    <dgm:pt modelId="{CA7DAA1B-6412-4BB8-BD8D-5B3DCBC25B75}">
      <dgm:prSet custT="1"/>
      <dgm:spPr>
        <a:solidFill>
          <a:schemeClr val="bg1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 среду.</a:t>
          </a:r>
        </a:p>
        <a:p>
          <a:pPr algn="l"/>
          <a:endParaRPr lang="ru-RU" sz="1800" dirty="0" smtClean="0"/>
        </a:p>
        <a:p>
          <a:pPr algn="l"/>
          <a:endParaRPr lang="ru-RU" sz="3600" dirty="0"/>
        </a:p>
      </dgm:t>
    </dgm:pt>
    <dgm:pt modelId="{708AA5A0-485F-41B9-84CA-756CCE37B9E2}" type="parTrans" cxnId="{E4904527-4622-4416-BFC4-C3DAF30D108F}">
      <dgm:prSet/>
      <dgm:spPr/>
      <dgm:t>
        <a:bodyPr/>
        <a:lstStyle/>
        <a:p>
          <a:endParaRPr lang="ru-RU"/>
        </a:p>
      </dgm:t>
    </dgm:pt>
    <dgm:pt modelId="{CCCDC158-67BC-491E-A367-5898438FE29F}" type="sibTrans" cxnId="{E4904527-4622-4416-BFC4-C3DAF30D108F}">
      <dgm:prSet/>
      <dgm:spPr/>
      <dgm:t>
        <a:bodyPr/>
        <a:lstStyle/>
        <a:p>
          <a:endParaRPr lang="ru-RU"/>
        </a:p>
      </dgm:t>
    </dgm:pt>
    <dgm:pt modelId="{F4B9FC47-3B6D-4DA5-BB02-5700FCECFDB7}" type="pres">
      <dgm:prSet presAssocID="{B28068A7-B711-4D88-9E40-A306F6FE20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763B6B-1368-4C71-9393-7011BAACCAA6}" type="pres">
      <dgm:prSet presAssocID="{80A8D0B3-749F-4E4D-93CB-219112ECD21F}" presName="composite" presStyleCnt="0"/>
      <dgm:spPr/>
      <dgm:t>
        <a:bodyPr/>
        <a:lstStyle/>
        <a:p>
          <a:endParaRPr lang="ru-RU"/>
        </a:p>
      </dgm:t>
    </dgm:pt>
    <dgm:pt modelId="{43BC76AF-A91E-404D-A53D-E463AB371955}" type="pres">
      <dgm:prSet presAssocID="{80A8D0B3-749F-4E4D-93CB-219112ECD21F}" presName="parentText" presStyleLbl="alignNode1" presStyleIdx="0" presStyleCnt="6" custLinFactNeighborX="0" custLinFactNeighborY="-1385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ED7AE-557E-498F-AFDD-AD241FDE0F85}" type="pres">
      <dgm:prSet presAssocID="{80A8D0B3-749F-4E4D-93CB-219112ECD21F}" presName="descendantText" presStyleLbl="alignAcc1" presStyleIdx="0" presStyleCnt="6" custScaleY="91304" custLinFactNeighborX="-88" custLinFactNeighborY="-50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8F4BA-E78C-4AC5-9329-F5B02A68B6B8}" type="pres">
      <dgm:prSet presAssocID="{7FC81DAA-6C50-4C7E-A986-C87633763394}" presName="sp" presStyleCnt="0"/>
      <dgm:spPr/>
      <dgm:t>
        <a:bodyPr/>
        <a:lstStyle/>
        <a:p>
          <a:endParaRPr lang="ru-RU"/>
        </a:p>
      </dgm:t>
    </dgm:pt>
    <dgm:pt modelId="{8424E9F4-05BC-4439-8A3D-CD89370D24A6}" type="pres">
      <dgm:prSet presAssocID="{8D90A95D-B9D5-4539-91E5-9D77C1C6A49B}" presName="composite" presStyleCnt="0"/>
      <dgm:spPr/>
      <dgm:t>
        <a:bodyPr/>
        <a:lstStyle/>
        <a:p>
          <a:endParaRPr lang="ru-RU"/>
        </a:p>
      </dgm:t>
    </dgm:pt>
    <dgm:pt modelId="{70C0C817-63A2-47E8-BF31-CDF75D88C575}" type="pres">
      <dgm:prSet presAssocID="{8D90A95D-B9D5-4539-91E5-9D77C1C6A49B}" presName="parentText" presStyleLbl="alignNode1" presStyleIdx="1" presStyleCnt="6" custLinFactNeighborY="29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E93DB-8982-4871-878E-3118C42E2BCC}" type="pres">
      <dgm:prSet presAssocID="{8D90A95D-B9D5-4539-91E5-9D77C1C6A49B}" presName="descendantText" presStyleLbl="alignAcc1" presStyleIdx="1" presStyleCnt="6" custScaleY="96836" custLinFactNeighborX="203" custLinFactNeighborY="-9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DF24E-B9D5-49CF-A672-485F6015872E}" type="pres">
      <dgm:prSet presAssocID="{91B280CF-4094-4386-8D08-7751167141DB}" presName="sp" presStyleCnt="0"/>
      <dgm:spPr/>
      <dgm:t>
        <a:bodyPr/>
        <a:lstStyle/>
        <a:p>
          <a:endParaRPr lang="ru-RU"/>
        </a:p>
      </dgm:t>
    </dgm:pt>
    <dgm:pt modelId="{D865F18F-3550-43DC-A3B5-F47A89F0A24D}" type="pres">
      <dgm:prSet presAssocID="{EA2ECD92-EF0E-4DC4-A9EB-C507BDCE7743}" presName="composite" presStyleCnt="0"/>
      <dgm:spPr/>
      <dgm:t>
        <a:bodyPr/>
        <a:lstStyle/>
        <a:p>
          <a:endParaRPr lang="ru-RU"/>
        </a:p>
      </dgm:t>
    </dgm:pt>
    <dgm:pt modelId="{17772145-277F-43E9-ACF1-DD958D8E7B12}" type="pres">
      <dgm:prSet presAssocID="{EA2ECD92-EF0E-4DC4-A9EB-C507BDCE7743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DEEBB-1F77-4E79-8986-041BB191CF6D}" type="pres">
      <dgm:prSet presAssocID="{EA2ECD92-EF0E-4DC4-A9EB-C507BDCE7743}" presName="descendantText" presStyleLbl="alignAcc1" presStyleIdx="2" presStyleCnt="6" custLinFactNeighborX="203" custLinFactNeighborY="-46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BF176-C900-435D-B672-2381F5261AA3}" type="pres">
      <dgm:prSet presAssocID="{ADE43626-E7A1-42F5-AE04-4312D4499924}" presName="sp" presStyleCnt="0"/>
      <dgm:spPr/>
      <dgm:t>
        <a:bodyPr/>
        <a:lstStyle/>
        <a:p>
          <a:endParaRPr lang="ru-RU"/>
        </a:p>
      </dgm:t>
    </dgm:pt>
    <dgm:pt modelId="{2F9CC235-479C-43F7-8F1E-DD881101572A}" type="pres">
      <dgm:prSet presAssocID="{621BA9A0-6500-4F5E-8A67-CBB56D6F19BD}" presName="composite" presStyleCnt="0"/>
      <dgm:spPr/>
      <dgm:t>
        <a:bodyPr/>
        <a:lstStyle/>
        <a:p>
          <a:endParaRPr lang="ru-RU"/>
        </a:p>
      </dgm:t>
    </dgm:pt>
    <dgm:pt modelId="{11715FE7-4176-46F1-A5C1-4BCF645253EF}" type="pres">
      <dgm:prSet presAssocID="{621BA9A0-6500-4F5E-8A67-CBB56D6F19BD}" presName="parentText" presStyleLbl="alignNode1" presStyleIdx="3" presStyleCnt="6" custLinFactNeighborX="-7627" custLinFactNeighborY="-6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B51FD3-1880-4D6A-811D-F23921266ACF}" type="pres">
      <dgm:prSet presAssocID="{621BA9A0-6500-4F5E-8A67-CBB56D6F19BD}" presName="descendantText" presStyleLbl="alignAcc1" presStyleIdx="3" presStyleCnt="6" custScaleY="126149" custLinFactNeighborX="203" custLinFactNeighborY="-2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5033F-9A6D-47B8-9414-1DBE8520F0BC}" type="pres">
      <dgm:prSet presAssocID="{32B6EDDF-BBD7-4345-B024-77DBCB07ED71}" presName="sp" presStyleCnt="0"/>
      <dgm:spPr/>
    </dgm:pt>
    <dgm:pt modelId="{E5D1ADEF-1B51-4F7B-9AD3-563AB430ED2B}" type="pres">
      <dgm:prSet presAssocID="{DEFCBEC9-8957-422E-88B5-EBDE7A1ABC1D}" presName="composite" presStyleCnt="0"/>
      <dgm:spPr/>
    </dgm:pt>
    <dgm:pt modelId="{00359165-581A-4A7E-A47A-19B30CA01E84}" type="pres">
      <dgm:prSet presAssocID="{DEFCBEC9-8957-422E-88B5-EBDE7A1ABC1D}" presName="parentText" presStyleLbl="alignNode1" presStyleIdx="4" presStyleCnt="6" custLinFactNeighborX="203" custLinFactNeighborY="-20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99D6F-A146-4938-B500-09AE507D469D}" type="pres">
      <dgm:prSet presAssocID="{DEFCBEC9-8957-422E-88B5-EBDE7A1ABC1D}" presName="descendantText" presStyleLbl="alignAcc1" presStyleIdx="4" presStyleCnt="6" custScaleY="123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E34113-3936-42D4-AFBC-1B67F95A12E1}" type="pres">
      <dgm:prSet presAssocID="{30E59DA0-E094-4882-B480-826A1ED4982D}" presName="sp" presStyleCnt="0"/>
      <dgm:spPr/>
    </dgm:pt>
    <dgm:pt modelId="{0223CC36-C2B7-4545-ADFD-87F3F3BBE5F0}" type="pres">
      <dgm:prSet presAssocID="{3690AAA2-C376-42AA-874B-5171DC2DE843}" presName="composite" presStyleCnt="0"/>
      <dgm:spPr/>
    </dgm:pt>
    <dgm:pt modelId="{7E69C19D-21FC-472B-BA32-D05E6C3DC94D}" type="pres">
      <dgm:prSet presAssocID="{3690AAA2-C376-42AA-874B-5171DC2DE843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EE015-5B57-45CE-AC14-D4E4FA50BEE9}" type="pres">
      <dgm:prSet presAssocID="{3690AAA2-C376-42AA-874B-5171DC2DE843}" presName="descendantText" presStyleLbl="alignAcc1" presStyleIdx="5" presStyleCnt="6" custScaleY="130232" custLinFactNeighborX="-431" custLinFactNeighborY="2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300E75-377A-4724-9359-045BA7A69B96}" type="presOf" srcId="{84FBDD9B-7281-4D57-BD0A-6BDF99A5F887}" destId="{D78DEEBB-1F77-4E79-8986-041BB191CF6D}" srcOrd="0" destOrd="1" presId="urn:microsoft.com/office/officeart/2005/8/layout/chevron2"/>
    <dgm:cxn modelId="{49172663-91B4-46FB-A34B-6C2820F59BD3}" type="presOf" srcId="{269290D8-4558-4782-B84B-08151926D561}" destId="{1D199D6F-A146-4938-B500-09AE507D469D}" srcOrd="0" destOrd="1" presId="urn:microsoft.com/office/officeart/2005/8/layout/chevron2"/>
    <dgm:cxn modelId="{3F3D6800-164B-4318-ADE4-02154F41DCBE}" srcId="{B28068A7-B711-4D88-9E40-A306F6FE2071}" destId="{80A8D0B3-749F-4E4D-93CB-219112ECD21F}" srcOrd="0" destOrd="0" parTransId="{C9BCC3E5-A795-41F4-A85C-399DE23B4C08}" sibTransId="{7FC81DAA-6C50-4C7E-A986-C87633763394}"/>
    <dgm:cxn modelId="{42A54400-79D7-4AEA-902C-1EC56A461CCC}" type="presOf" srcId="{80A8D0B3-749F-4E4D-93CB-219112ECD21F}" destId="{43BC76AF-A91E-404D-A53D-E463AB371955}" srcOrd="0" destOrd="0" presId="urn:microsoft.com/office/officeart/2005/8/layout/chevron2"/>
    <dgm:cxn modelId="{52E8F46D-C9E7-425E-B540-CF8B04C92848}" type="presOf" srcId="{DEFCBEC9-8957-422E-88B5-EBDE7A1ABC1D}" destId="{00359165-581A-4A7E-A47A-19B30CA01E84}" srcOrd="0" destOrd="0" presId="urn:microsoft.com/office/officeart/2005/8/layout/chevron2"/>
    <dgm:cxn modelId="{DF9C9D13-0FB9-427E-8F57-6A463E428079}" srcId="{B28068A7-B711-4D88-9E40-A306F6FE2071}" destId="{EA2ECD92-EF0E-4DC4-A9EB-C507BDCE7743}" srcOrd="2" destOrd="0" parTransId="{B4FA1823-363D-40C6-B416-A2F85C61B398}" sibTransId="{ADE43626-E7A1-42F5-AE04-4312D4499924}"/>
    <dgm:cxn modelId="{0FA28220-828B-4E28-A445-CEC4417F000C}" srcId="{80A8D0B3-749F-4E4D-93CB-219112ECD21F}" destId="{94A83514-D5BA-48A0-BFC6-EA31180A6DBF}" srcOrd="1" destOrd="0" parTransId="{1F903C1C-746D-462B-8503-E547F7F5560D}" sibTransId="{05B59A8E-A961-4ABB-AE06-9DC24D3CAC86}"/>
    <dgm:cxn modelId="{716B589D-9E93-4279-8F2D-48E8F9B38411}" type="presOf" srcId="{11DB3FAE-8C9B-433A-9D69-B6A8B6B744D4}" destId="{D6DE93DB-8982-4871-878E-3118C42E2BCC}" srcOrd="0" destOrd="0" presId="urn:microsoft.com/office/officeart/2005/8/layout/chevron2"/>
    <dgm:cxn modelId="{AA6FEA05-BB36-4842-B3A0-CA57B637BBF8}" type="presOf" srcId="{94A83514-D5BA-48A0-BFC6-EA31180A6DBF}" destId="{DC3ED7AE-557E-498F-AFDD-AD241FDE0F85}" srcOrd="0" destOrd="1" presId="urn:microsoft.com/office/officeart/2005/8/layout/chevron2"/>
    <dgm:cxn modelId="{3DA621FA-791D-4A24-AC20-C9924FEB8B2C}" srcId="{B28068A7-B711-4D88-9E40-A306F6FE2071}" destId="{3690AAA2-C376-42AA-874B-5171DC2DE843}" srcOrd="5" destOrd="0" parTransId="{5AB961AA-0045-43D5-A362-5AC861DA95AF}" sibTransId="{A0427644-3C40-4022-97A7-EB30BE295730}"/>
    <dgm:cxn modelId="{E2C6DDB7-4E3D-40DA-84F8-F35D6DF2DA88}" type="presOf" srcId="{1EEF02C0-F248-412A-B7A5-EB3CE4A01476}" destId="{DC3ED7AE-557E-498F-AFDD-AD241FDE0F85}" srcOrd="0" destOrd="2" presId="urn:microsoft.com/office/officeart/2005/8/layout/chevron2"/>
    <dgm:cxn modelId="{EE0972FE-4176-4006-A173-ECDA65335C71}" srcId="{B28068A7-B711-4D88-9E40-A306F6FE2071}" destId="{8D90A95D-B9D5-4539-91E5-9D77C1C6A49B}" srcOrd="1" destOrd="0" parTransId="{9BAA3C5E-F65B-41F4-A484-88D05F9EC4FD}" sibTransId="{91B280CF-4094-4386-8D08-7751167141DB}"/>
    <dgm:cxn modelId="{32913139-F25A-4887-920E-039D5BDF7C4C}" srcId="{8D90A95D-B9D5-4539-91E5-9D77C1C6A49B}" destId="{11DB3FAE-8C9B-433A-9D69-B6A8B6B744D4}" srcOrd="0" destOrd="0" parTransId="{F286A83F-3AAD-4E4F-8BD6-FFB1FB73474C}" sibTransId="{435C3932-906F-4D81-A32C-B97C31123A7E}"/>
    <dgm:cxn modelId="{D1A0716C-AD36-4ECC-A017-57952CD8E570}" type="presOf" srcId="{3690AAA2-C376-42AA-874B-5171DC2DE843}" destId="{7E69C19D-21FC-472B-BA32-D05E6C3DC94D}" srcOrd="0" destOrd="0" presId="urn:microsoft.com/office/officeart/2005/8/layout/chevron2"/>
    <dgm:cxn modelId="{99E9FF56-DB83-41FA-8C1B-BDDDAC1A6F53}" srcId="{3690AAA2-C376-42AA-874B-5171DC2DE843}" destId="{6D560ABA-B328-41C8-AAD3-FA8180114056}" srcOrd="1" destOrd="0" parTransId="{61A23B28-C2F4-42F3-A35E-2B1F1CF2EA50}" sibTransId="{C28A953F-0612-436D-97FA-29741E54078C}"/>
    <dgm:cxn modelId="{3D3AC0CF-8CE4-4F7D-B22F-61588C60EC95}" srcId="{80A8D0B3-749F-4E4D-93CB-219112ECD21F}" destId="{1EEF02C0-F248-412A-B7A5-EB3CE4A01476}" srcOrd="2" destOrd="0" parTransId="{F5C43B03-C0E6-412A-BA76-B1C90DC60B8C}" sibTransId="{887353A1-91BB-4B89-92FA-3C731E1BFB15}"/>
    <dgm:cxn modelId="{C21689DE-4870-4D42-A2CD-19C23956E023}" srcId="{B28068A7-B711-4D88-9E40-A306F6FE2071}" destId="{621BA9A0-6500-4F5E-8A67-CBB56D6F19BD}" srcOrd="3" destOrd="0" parTransId="{270F2666-E99D-480B-9F9B-B4F91814EC4D}" sibTransId="{32B6EDDF-BBD7-4345-B024-77DBCB07ED71}"/>
    <dgm:cxn modelId="{9BD70272-4FFD-47C6-94DE-5E4FE18964E7}" srcId="{3690AAA2-C376-42AA-874B-5171DC2DE843}" destId="{60DACF4A-222F-473F-988F-76502B5AC2B9}" srcOrd="0" destOrd="0" parTransId="{62A93407-462B-4247-BFED-E1CD4F18ACF2}" sibTransId="{B52F6D53-14CC-47E2-A2BC-E42EB3482DC3}"/>
    <dgm:cxn modelId="{D47D84DE-8959-4FE7-864F-A7E80BFFE427}" type="presOf" srcId="{621BA9A0-6500-4F5E-8A67-CBB56D6F19BD}" destId="{11715FE7-4176-46F1-A5C1-4BCF645253EF}" srcOrd="0" destOrd="0" presId="urn:microsoft.com/office/officeart/2005/8/layout/chevron2"/>
    <dgm:cxn modelId="{B07D9EC8-EAE0-4FB9-9F2B-EAF110800218}" type="presOf" srcId="{661B6998-8198-4ECC-9422-F11832EEDA96}" destId="{76B51FD3-1880-4D6A-811D-F23921266ACF}" srcOrd="0" destOrd="0" presId="urn:microsoft.com/office/officeart/2005/8/layout/chevron2"/>
    <dgm:cxn modelId="{F9EF34B6-2E82-4F8C-A32D-721A9C465343}" type="presOf" srcId="{B28068A7-B711-4D88-9E40-A306F6FE2071}" destId="{F4B9FC47-3B6D-4DA5-BB02-5700FCECFDB7}" srcOrd="0" destOrd="0" presId="urn:microsoft.com/office/officeart/2005/8/layout/chevron2"/>
    <dgm:cxn modelId="{91A9268B-C96E-49BB-8FF6-F2233F51E705}" type="presOf" srcId="{8D90A95D-B9D5-4539-91E5-9D77C1C6A49B}" destId="{70C0C817-63A2-47E8-BF31-CDF75D88C575}" srcOrd="0" destOrd="0" presId="urn:microsoft.com/office/officeart/2005/8/layout/chevron2"/>
    <dgm:cxn modelId="{0FC51B75-3973-470C-8FE0-E5D5B37D9128}" type="presOf" srcId="{20145AEF-141F-422C-B730-ACC52DC56724}" destId="{DC3ED7AE-557E-498F-AFDD-AD241FDE0F85}" srcOrd="0" destOrd="0" presId="urn:microsoft.com/office/officeart/2005/8/layout/chevron2"/>
    <dgm:cxn modelId="{1BB2155F-4434-47D1-AE8D-7FDC22A3AFF1}" type="presOf" srcId="{271F325D-3426-4B69-A556-9F45938C7680}" destId="{D78DEEBB-1F77-4E79-8986-041BB191CF6D}" srcOrd="0" destOrd="0" presId="urn:microsoft.com/office/officeart/2005/8/layout/chevron2"/>
    <dgm:cxn modelId="{E4904527-4622-4416-BFC4-C3DAF30D108F}" srcId="{3690AAA2-C376-42AA-874B-5171DC2DE843}" destId="{CA7DAA1B-6412-4BB8-BD8D-5B3DCBC25B75}" srcOrd="2" destOrd="0" parTransId="{708AA5A0-485F-41B9-84CA-756CCE37B9E2}" sibTransId="{CCCDC158-67BC-491E-A367-5898438FE29F}"/>
    <dgm:cxn modelId="{1AA1E5D2-0C04-4560-B5BF-85A78899774A}" type="presOf" srcId="{CA7DAA1B-6412-4BB8-BD8D-5B3DCBC25B75}" destId="{B53EE015-5B57-45CE-AC14-D4E4FA50BEE9}" srcOrd="0" destOrd="2" presId="urn:microsoft.com/office/officeart/2005/8/layout/chevron2"/>
    <dgm:cxn modelId="{31A91B54-B51D-4F69-A40C-F28353FAF13F}" type="presOf" srcId="{15C11B61-B722-4E73-AC91-7938C90C423A}" destId="{1D199D6F-A146-4938-B500-09AE507D469D}" srcOrd="0" destOrd="0" presId="urn:microsoft.com/office/officeart/2005/8/layout/chevron2"/>
    <dgm:cxn modelId="{4DB0E578-6BE1-481F-BEA4-F8D8F5AC3950}" srcId="{DEFCBEC9-8957-422E-88B5-EBDE7A1ABC1D}" destId="{269290D8-4558-4782-B84B-08151926D561}" srcOrd="1" destOrd="0" parTransId="{A4429942-A73B-4A5D-8937-477AC9EB8D7A}" sibTransId="{C14FFD60-BA18-41AD-8DFF-9635DD71A6B6}"/>
    <dgm:cxn modelId="{2503841E-FC7C-4204-8E64-EB0085FABD3B}" srcId="{EA2ECD92-EF0E-4DC4-A9EB-C507BDCE7743}" destId="{D81830A1-B059-4059-9210-951F05C02FAB}" srcOrd="2" destOrd="0" parTransId="{3AD60640-725C-4059-BC13-A455D9C4370D}" sibTransId="{F5C691CE-AED5-4A89-AD44-753A2440262A}"/>
    <dgm:cxn modelId="{B0CCA79F-782D-4358-968C-45C0E0DC5B50}" srcId="{621BA9A0-6500-4F5E-8A67-CBB56D6F19BD}" destId="{661B6998-8198-4ECC-9422-F11832EEDA96}" srcOrd="0" destOrd="0" parTransId="{F4FFB75B-CD0E-4381-BFF0-61754BDE8107}" sibTransId="{66DE0B3E-A18A-4343-833A-1DF5A1057D0A}"/>
    <dgm:cxn modelId="{E4C47CE0-0965-4D55-90B4-831F09AEE012}" srcId="{B28068A7-B711-4D88-9E40-A306F6FE2071}" destId="{DEFCBEC9-8957-422E-88B5-EBDE7A1ABC1D}" srcOrd="4" destOrd="0" parTransId="{BA12CBA7-98D6-4FA2-B7FF-3A94CC4335EA}" sibTransId="{30E59DA0-E094-4882-B480-826A1ED4982D}"/>
    <dgm:cxn modelId="{9A657394-DC6D-489C-8719-C8E420C7E94D}" srcId="{EA2ECD92-EF0E-4DC4-A9EB-C507BDCE7743}" destId="{271F325D-3426-4B69-A556-9F45938C7680}" srcOrd="0" destOrd="0" parTransId="{1120560A-547D-4EAC-8C53-CFAF6F4FD54A}" sibTransId="{41D926C8-8298-4CC8-9E0A-CBCCC217A422}"/>
    <dgm:cxn modelId="{FE9B4B60-149A-4C10-8FEB-80E00553909C}" srcId="{80A8D0B3-749F-4E4D-93CB-219112ECD21F}" destId="{20145AEF-141F-422C-B730-ACC52DC56724}" srcOrd="0" destOrd="0" parTransId="{CEC8CA96-1343-4B3D-8B05-A99CBE9C70C1}" sibTransId="{AFB5C0B6-A2EB-4BE6-8AD6-ACFD00C870E2}"/>
    <dgm:cxn modelId="{FDA6AC8F-EAC1-4616-A677-866A0EF40AEC}" srcId="{DEFCBEC9-8957-422E-88B5-EBDE7A1ABC1D}" destId="{15C11B61-B722-4E73-AC91-7938C90C423A}" srcOrd="0" destOrd="0" parTransId="{82CF06B0-C260-4452-9DB8-A7FF5E2DE276}" sibTransId="{B983A714-C63C-4F30-BC26-F0B75B14C461}"/>
    <dgm:cxn modelId="{76A6771E-CFEE-4313-8770-C445BBC0646C}" type="presOf" srcId="{EA2ECD92-EF0E-4DC4-A9EB-C507BDCE7743}" destId="{17772145-277F-43E9-ACF1-DD958D8E7B12}" srcOrd="0" destOrd="0" presId="urn:microsoft.com/office/officeart/2005/8/layout/chevron2"/>
    <dgm:cxn modelId="{FB03CB81-DDB8-4B46-964D-F5F742F46DBE}" type="presOf" srcId="{60DACF4A-222F-473F-988F-76502B5AC2B9}" destId="{B53EE015-5B57-45CE-AC14-D4E4FA50BEE9}" srcOrd="0" destOrd="0" presId="urn:microsoft.com/office/officeart/2005/8/layout/chevron2"/>
    <dgm:cxn modelId="{AE795290-152D-4D23-B309-F3733ECC7C99}" type="presOf" srcId="{6D560ABA-B328-41C8-AAD3-FA8180114056}" destId="{B53EE015-5B57-45CE-AC14-D4E4FA50BEE9}" srcOrd="0" destOrd="1" presId="urn:microsoft.com/office/officeart/2005/8/layout/chevron2"/>
    <dgm:cxn modelId="{255ECDB8-3832-4CB4-BE54-80480B5E3548}" srcId="{EA2ECD92-EF0E-4DC4-A9EB-C507BDCE7743}" destId="{84FBDD9B-7281-4D57-BD0A-6BDF99A5F887}" srcOrd="1" destOrd="0" parTransId="{3C66EDE7-6CB7-45EF-A4D2-B90BD5432F83}" sibTransId="{BAE76955-C568-495D-8B69-69AF0E2A418C}"/>
    <dgm:cxn modelId="{D7CAFD70-F82F-4629-93C8-54705137529E}" type="presOf" srcId="{D81830A1-B059-4059-9210-951F05C02FAB}" destId="{D78DEEBB-1F77-4E79-8986-041BB191CF6D}" srcOrd="0" destOrd="2" presId="urn:microsoft.com/office/officeart/2005/8/layout/chevron2"/>
    <dgm:cxn modelId="{1EFEB22E-0B07-41C3-AA34-AC23B0190789}" type="presParOf" srcId="{F4B9FC47-3B6D-4DA5-BB02-5700FCECFDB7}" destId="{F0763B6B-1368-4C71-9393-7011BAACCAA6}" srcOrd="0" destOrd="0" presId="urn:microsoft.com/office/officeart/2005/8/layout/chevron2"/>
    <dgm:cxn modelId="{A6B2A794-3F5F-4E64-9706-110735E37F53}" type="presParOf" srcId="{F0763B6B-1368-4C71-9393-7011BAACCAA6}" destId="{43BC76AF-A91E-404D-A53D-E463AB371955}" srcOrd="0" destOrd="0" presId="urn:microsoft.com/office/officeart/2005/8/layout/chevron2"/>
    <dgm:cxn modelId="{833F924E-56F7-41AC-A05E-84223C19A662}" type="presParOf" srcId="{F0763B6B-1368-4C71-9393-7011BAACCAA6}" destId="{DC3ED7AE-557E-498F-AFDD-AD241FDE0F85}" srcOrd="1" destOrd="0" presId="urn:microsoft.com/office/officeart/2005/8/layout/chevron2"/>
    <dgm:cxn modelId="{27CCD75F-DD97-406A-B7F5-B93D993B3AE4}" type="presParOf" srcId="{F4B9FC47-3B6D-4DA5-BB02-5700FCECFDB7}" destId="{6048F4BA-E78C-4AC5-9329-F5B02A68B6B8}" srcOrd="1" destOrd="0" presId="urn:microsoft.com/office/officeart/2005/8/layout/chevron2"/>
    <dgm:cxn modelId="{10ABBFB5-55F6-401C-A1D1-6929856B0E8C}" type="presParOf" srcId="{F4B9FC47-3B6D-4DA5-BB02-5700FCECFDB7}" destId="{8424E9F4-05BC-4439-8A3D-CD89370D24A6}" srcOrd="2" destOrd="0" presId="urn:microsoft.com/office/officeart/2005/8/layout/chevron2"/>
    <dgm:cxn modelId="{9C0DAA6C-E8F4-4F96-9B9B-7EB4831198FF}" type="presParOf" srcId="{8424E9F4-05BC-4439-8A3D-CD89370D24A6}" destId="{70C0C817-63A2-47E8-BF31-CDF75D88C575}" srcOrd="0" destOrd="0" presId="urn:microsoft.com/office/officeart/2005/8/layout/chevron2"/>
    <dgm:cxn modelId="{B2F1D330-C470-4792-BC70-6880FA316F1B}" type="presParOf" srcId="{8424E9F4-05BC-4439-8A3D-CD89370D24A6}" destId="{D6DE93DB-8982-4871-878E-3118C42E2BCC}" srcOrd="1" destOrd="0" presId="urn:microsoft.com/office/officeart/2005/8/layout/chevron2"/>
    <dgm:cxn modelId="{F7BC353E-5F65-4C38-BCFC-37284DA00EC5}" type="presParOf" srcId="{F4B9FC47-3B6D-4DA5-BB02-5700FCECFDB7}" destId="{E26DF24E-B9D5-49CF-A672-485F6015872E}" srcOrd="3" destOrd="0" presId="urn:microsoft.com/office/officeart/2005/8/layout/chevron2"/>
    <dgm:cxn modelId="{B09FB7FD-39BE-468D-B673-9E2464C142ED}" type="presParOf" srcId="{F4B9FC47-3B6D-4DA5-BB02-5700FCECFDB7}" destId="{D865F18F-3550-43DC-A3B5-F47A89F0A24D}" srcOrd="4" destOrd="0" presId="urn:microsoft.com/office/officeart/2005/8/layout/chevron2"/>
    <dgm:cxn modelId="{BE337341-859D-4C08-AB3A-9EB61F8D5D5E}" type="presParOf" srcId="{D865F18F-3550-43DC-A3B5-F47A89F0A24D}" destId="{17772145-277F-43E9-ACF1-DD958D8E7B12}" srcOrd="0" destOrd="0" presId="urn:microsoft.com/office/officeart/2005/8/layout/chevron2"/>
    <dgm:cxn modelId="{6472ECD3-0279-48A4-BBF7-F61B3FA6AADD}" type="presParOf" srcId="{D865F18F-3550-43DC-A3B5-F47A89F0A24D}" destId="{D78DEEBB-1F77-4E79-8986-041BB191CF6D}" srcOrd="1" destOrd="0" presId="urn:microsoft.com/office/officeart/2005/8/layout/chevron2"/>
    <dgm:cxn modelId="{B76199A4-49E0-4C1F-B183-081449A120FE}" type="presParOf" srcId="{F4B9FC47-3B6D-4DA5-BB02-5700FCECFDB7}" destId="{11ABF176-C900-435D-B672-2381F5261AA3}" srcOrd="5" destOrd="0" presId="urn:microsoft.com/office/officeart/2005/8/layout/chevron2"/>
    <dgm:cxn modelId="{F627CB78-6672-42A2-B4B7-9F7E96962B8E}" type="presParOf" srcId="{F4B9FC47-3B6D-4DA5-BB02-5700FCECFDB7}" destId="{2F9CC235-479C-43F7-8F1E-DD881101572A}" srcOrd="6" destOrd="0" presId="urn:microsoft.com/office/officeart/2005/8/layout/chevron2"/>
    <dgm:cxn modelId="{0D6C1BA3-F6C8-4584-93A4-836B454443AA}" type="presParOf" srcId="{2F9CC235-479C-43F7-8F1E-DD881101572A}" destId="{11715FE7-4176-46F1-A5C1-4BCF645253EF}" srcOrd="0" destOrd="0" presId="urn:microsoft.com/office/officeart/2005/8/layout/chevron2"/>
    <dgm:cxn modelId="{CF03F92E-4DD1-4FFE-B9C7-1357623B293C}" type="presParOf" srcId="{2F9CC235-479C-43F7-8F1E-DD881101572A}" destId="{76B51FD3-1880-4D6A-811D-F23921266ACF}" srcOrd="1" destOrd="0" presId="urn:microsoft.com/office/officeart/2005/8/layout/chevron2"/>
    <dgm:cxn modelId="{F23DDF21-EE2F-497F-930C-9D5107D13FDF}" type="presParOf" srcId="{F4B9FC47-3B6D-4DA5-BB02-5700FCECFDB7}" destId="{6995033F-9A6D-47B8-9414-1DBE8520F0BC}" srcOrd="7" destOrd="0" presId="urn:microsoft.com/office/officeart/2005/8/layout/chevron2"/>
    <dgm:cxn modelId="{0B9A19F9-0362-43EB-A332-D8052D38AD9E}" type="presParOf" srcId="{F4B9FC47-3B6D-4DA5-BB02-5700FCECFDB7}" destId="{E5D1ADEF-1B51-4F7B-9AD3-563AB430ED2B}" srcOrd="8" destOrd="0" presId="urn:microsoft.com/office/officeart/2005/8/layout/chevron2"/>
    <dgm:cxn modelId="{15225745-7D34-44EE-8492-1B552B01CE24}" type="presParOf" srcId="{E5D1ADEF-1B51-4F7B-9AD3-563AB430ED2B}" destId="{00359165-581A-4A7E-A47A-19B30CA01E84}" srcOrd="0" destOrd="0" presId="urn:microsoft.com/office/officeart/2005/8/layout/chevron2"/>
    <dgm:cxn modelId="{96D03EC6-E5E0-411B-A734-F5C8A66E53AF}" type="presParOf" srcId="{E5D1ADEF-1B51-4F7B-9AD3-563AB430ED2B}" destId="{1D199D6F-A146-4938-B500-09AE507D469D}" srcOrd="1" destOrd="0" presId="urn:microsoft.com/office/officeart/2005/8/layout/chevron2"/>
    <dgm:cxn modelId="{771F5FE6-8F09-434D-88BF-A6623A4D2A4E}" type="presParOf" srcId="{F4B9FC47-3B6D-4DA5-BB02-5700FCECFDB7}" destId="{2BE34113-3936-42D4-AFBC-1B67F95A12E1}" srcOrd="9" destOrd="0" presId="urn:microsoft.com/office/officeart/2005/8/layout/chevron2"/>
    <dgm:cxn modelId="{D9FA77F7-9FDE-4C77-A483-B0B2807CDFCC}" type="presParOf" srcId="{F4B9FC47-3B6D-4DA5-BB02-5700FCECFDB7}" destId="{0223CC36-C2B7-4545-ADFD-87F3F3BBE5F0}" srcOrd="10" destOrd="0" presId="urn:microsoft.com/office/officeart/2005/8/layout/chevron2"/>
    <dgm:cxn modelId="{F7F74B9A-D5B2-49ED-BC6B-C5724AF37410}" type="presParOf" srcId="{0223CC36-C2B7-4545-ADFD-87F3F3BBE5F0}" destId="{7E69C19D-21FC-472B-BA32-D05E6C3DC94D}" srcOrd="0" destOrd="0" presId="urn:microsoft.com/office/officeart/2005/8/layout/chevron2"/>
    <dgm:cxn modelId="{400A8BD0-6684-4D42-941C-20EC814F804E}" type="presParOf" srcId="{0223CC36-C2B7-4545-ADFD-87F3F3BBE5F0}" destId="{B53EE015-5B57-45CE-AC14-D4E4FA50BE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A700A7-60B4-4F7E-8FB1-32DEB2ECC9D9}" type="doc">
      <dgm:prSet loTypeId="urn:microsoft.com/office/officeart/2005/8/layout/hierarchy3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9CF2AD1-68C4-4063-9C80-D1053C62C1AC}">
      <dgm:prSet phldrT="[Текст]" custT="1"/>
      <dgm:spPr/>
      <dgm:t>
        <a:bodyPr/>
        <a:lstStyle/>
        <a:p>
          <a:r>
            <a:rPr lang="ru-RU" sz="2000" dirty="0" smtClean="0"/>
            <a:t>Топливо </a:t>
          </a:r>
          <a:endParaRPr lang="ru-RU" sz="2000" dirty="0"/>
        </a:p>
      </dgm:t>
    </dgm:pt>
    <dgm:pt modelId="{477DE14B-A7E3-4AC8-ADBD-CBAFB58FDA7B}" type="parTrans" cxnId="{EA844D42-2AA3-474C-B2AC-4570F51A2D05}">
      <dgm:prSet/>
      <dgm:spPr/>
      <dgm:t>
        <a:bodyPr/>
        <a:lstStyle/>
        <a:p>
          <a:endParaRPr lang="ru-RU"/>
        </a:p>
      </dgm:t>
    </dgm:pt>
    <dgm:pt modelId="{541FD2AE-90E4-41B8-B936-2DC3ABEA8660}" type="sibTrans" cxnId="{EA844D42-2AA3-474C-B2AC-4570F51A2D05}">
      <dgm:prSet/>
      <dgm:spPr/>
      <dgm:t>
        <a:bodyPr/>
        <a:lstStyle/>
        <a:p>
          <a:endParaRPr lang="ru-RU"/>
        </a:p>
      </dgm:t>
    </dgm:pt>
    <dgm:pt modelId="{43B2CD8C-7CE1-4474-BCAC-8B04F31708EF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+mn-lt"/>
              <a:cs typeface="Times New Roman" pitchFamily="18" charset="0"/>
            </a:rPr>
            <a:t>Бензин, керосин, соляр, мазут </a:t>
          </a:r>
          <a:endParaRPr lang="ru-RU" sz="2000" dirty="0">
            <a:latin typeface="+mn-lt"/>
            <a:cs typeface="Times New Roman" pitchFamily="18" charset="0"/>
          </a:endParaRPr>
        </a:p>
      </dgm:t>
    </dgm:pt>
    <dgm:pt modelId="{23191B7A-37D6-47D4-8EA7-C46DB6B02BC1}" type="parTrans" cxnId="{2889DA97-9077-48BB-8D14-DE70220BD14D}">
      <dgm:prSet/>
      <dgm:spPr/>
      <dgm:t>
        <a:bodyPr/>
        <a:lstStyle/>
        <a:p>
          <a:endParaRPr lang="ru-RU"/>
        </a:p>
      </dgm:t>
    </dgm:pt>
    <dgm:pt modelId="{FEB6B648-675D-4C66-B58E-4BE81163A6BC}" type="sibTrans" cxnId="{2889DA97-9077-48BB-8D14-DE70220BD14D}">
      <dgm:prSet/>
      <dgm:spPr/>
      <dgm:t>
        <a:bodyPr/>
        <a:lstStyle/>
        <a:p>
          <a:endParaRPr lang="ru-RU"/>
        </a:p>
      </dgm:t>
    </dgm:pt>
    <dgm:pt modelId="{C2622681-EA3C-4174-9664-B905D6AF234A}">
      <dgm:prSet phldrT="[Текст]" custT="1"/>
      <dgm:spPr/>
      <dgm:t>
        <a:bodyPr/>
        <a:lstStyle/>
        <a:p>
          <a:r>
            <a:rPr lang="ru-RU" sz="2000" dirty="0" smtClean="0"/>
            <a:t>Сырье для химической продукции</a:t>
          </a:r>
          <a:endParaRPr lang="ru-RU" sz="2000" dirty="0"/>
        </a:p>
      </dgm:t>
    </dgm:pt>
    <dgm:pt modelId="{F6CAC023-0797-4DFA-B154-9ACCA76C8E74}" type="parTrans" cxnId="{C673F72E-D732-4A90-9AE9-5A544FE9757A}">
      <dgm:prSet/>
      <dgm:spPr/>
      <dgm:t>
        <a:bodyPr/>
        <a:lstStyle/>
        <a:p>
          <a:endParaRPr lang="ru-RU"/>
        </a:p>
      </dgm:t>
    </dgm:pt>
    <dgm:pt modelId="{D7651307-BE6A-478F-ABCA-4F2C53B0259F}" type="sibTrans" cxnId="{C673F72E-D732-4A90-9AE9-5A544FE9757A}">
      <dgm:prSet/>
      <dgm:spPr/>
      <dgm:t>
        <a:bodyPr/>
        <a:lstStyle/>
        <a:p>
          <a:endParaRPr lang="ru-RU"/>
        </a:p>
      </dgm:t>
    </dgm:pt>
    <dgm:pt modelId="{B1B0A89B-DE53-4032-8B2E-B0E4C5CE83E3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2000" dirty="0" smtClean="0"/>
            <a:t>Пластмасс, полимеры</a:t>
          </a:r>
        </a:p>
        <a:p>
          <a:r>
            <a:rPr lang="ru-RU" sz="2000" dirty="0" smtClean="0"/>
            <a:t>хим. волокна</a:t>
          </a:r>
          <a:endParaRPr lang="ru-RU" sz="2000" dirty="0"/>
        </a:p>
      </dgm:t>
    </dgm:pt>
    <dgm:pt modelId="{579B0607-993E-44EE-AE96-F5F58962C675}" type="parTrans" cxnId="{B30C6AFE-5F87-4C92-B0D4-A5034E54B1B0}">
      <dgm:prSet/>
      <dgm:spPr/>
      <dgm:t>
        <a:bodyPr/>
        <a:lstStyle/>
        <a:p>
          <a:endParaRPr lang="ru-RU"/>
        </a:p>
      </dgm:t>
    </dgm:pt>
    <dgm:pt modelId="{439596F8-69B7-4F99-A38F-D5DA6A99E652}" type="sibTrans" cxnId="{B30C6AFE-5F87-4C92-B0D4-A5034E54B1B0}">
      <dgm:prSet/>
      <dgm:spPr/>
      <dgm:t>
        <a:bodyPr/>
        <a:lstStyle/>
        <a:p>
          <a:endParaRPr lang="ru-RU"/>
        </a:p>
      </dgm:t>
    </dgm:pt>
    <dgm:pt modelId="{3E516078-4C6F-4C6A-9A83-DD4DB6818A75}" type="pres">
      <dgm:prSet presAssocID="{D5A700A7-60B4-4F7E-8FB1-32DEB2ECC9D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7B080D-BA52-4B88-AB4C-37817030B698}" type="pres">
      <dgm:prSet presAssocID="{39CF2AD1-68C4-4063-9C80-D1053C62C1AC}" presName="root" presStyleCnt="0"/>
      <dgm:spPr/>
    </dgm:pt>
    <dgm:pt modelId="{F6A50E5D-458F-44AD-B7A3-1B3C58265B57}" type="pres">
      <dgm:prSet presAssocID="{39CF2AD1-68C4-4063-9C80-D1053C62C1AC}" presName="rootComposite" presStyleCnt="0"/>
      <dgm:spPr/>
    </dgm:pt>
    <dgm:pt modelId="{3EBB13CE-0D37-4C46-8052-EA9B64B14A92}" type="pres">
      <dgm:prSet presAssocID="{39CF2AD1-68C4-4063-9C80-D1053C62C1AC}" presName="rootText" presStyleLbl="node1" presStyleIdx="0" presStyleCnt="2" custScaleX="224731" custScaleY="130971"/>
      <dgm:spPr/>
      <dgm:t>
        <a:bodyPr/>
        <a:lstStyle/>
        <a:p>
          <a:endParaRPr lang="ru-RU"/>
        </a:p>
      </dgm:t>
    </dgm:pt>
    <dgm:pt modelId="{7980D46E-7AC3-4506-98AE-3DE97AC6CA64}" type="pres">
      <dgm:prSet presAssocID="{39CF2AD1-68C4-4063-9C80-D1053C62C1AC}" presName="rootConnector" presStyleLbl="node1" presStyleIdx="0" presStyleCnt="2"/>
      <dgm:spPr/>
      <dgm:t>
        <a:bodyPr/>
        <a:lstStyle/>
        <a:p>
          <a:endParaRPr lang="ru-RU"/>
        </a:p>
      </dgm:t>
    </dgm:pt>
    <dgm:pt modelId="{5EE311FB-496B-4F7D-9390-D98333F326A6}" type="pres">
      <dgm:prSet presAssocID="{39CF2AD1-68C4-4063-9C80-D1053C62C1AC}" presName="childShape" presStyleCnt="0"/>
      <dgm:spPr/>
    </dgm:pt>
    <dgm:pt modelId="{1742A25C-AE4A-4D33-B2C0-FB4FDB9E86C7}" type="pres">
      <dgm:prSet presAssocID="{23191B7A-37D6-47D4-8EA7-C46DB6B02BC1}" presName="Name13" presStyleLbl="parChTrans1D2" presStyleIdx="0" presStyleCnt="2"/>
      <dgm:spPr/>
      <dgm:t>
        <a:bodyPr/>
        <a:lstStyle/>
        <a:p>
          <a:endParaRPr lang="ru-RU"/>
        </a:p>
      </dgm:t>
    </dgm:pt>
    <dgm:pt modelId="{50316EFE-B919-4DB3-A902-213C12A2F129}" type="pres">
      <dgm:prSet presAssocID="{43B2CD8C-7CE1-4474-BCAC-8B04F31708EF}" presName="childText" presStyleLbl="bgAcc1" presStyleIdx="0" presStyleCnt="2" custScaleX="268423" custLinFactNeighborX="-2045" custLinFactNeighborY="-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E4076-97B3-4A8A-A12F-E884CA91FFDC}" type="pres">
      <dgm:prSet presAssocID="{C2622681-EA3C-4174-9664-B905D6AF234A}" presName="root" presStyleCnt="0"/>
      <dgm:spPr/>
    </dgm:pt>
    <dgm:pt modelId="{2F98E8CB-F44A-4838-8041-25A992151ABD}" type="pres">
      <dgm:prSet presAssocID="{C2622681-EA3C-4174-9664-B905D6AF234A}" presName="rootComposite" presStyleCnt="0"/>
      <dgm:spPr/>
    </dgm:pt>
    <dgm:pt modelId="{F70FB46F-4BCD-475D-AD60-12D3660618F5}" type="pres">
      <dgm:prSet presAssocID="{C2622681-EA3C-4174-9664-B905D6AF234A}" presName="rootText" presStyleLbl="node1" presStyleIdx="1" presStyleCnt="2" custScaleX="222157" custScaleY="132380" custLinFactNeighborX="594" custLinFactNeighborY="-59"/>
      <dgm:spPr/>
      <dgm:t>
        <a:bodyPr/>
        <a:lstStyle/>
        <a:p>
          <a:endParaRPr lang="ru-RU"/>
        </a:p>
      </dgm:t>
    </dgm:pt>
    <dgm:pt modelId="{4E3C18A9-3869-4FC1-84E3-6B581D9E4404}" type="pres">
      <dgm:prSet presAssocID="{C2622681-EA3C-4174-9664-B905D6AF234A}" presName="rootConnector" presStyleLbl="node1" presStyleIdx="1" presStyleCnt="2"/>
      <dgm:spPr/>
      <dgm:t>
        <a:bodyPr/>
        <a:lstStyle/>
        <a:p>
          <a:endParaRPr lang="ru-RU"/>
        </a:p>
      </dgm:t>
    </dgm:pt>
    <dgm:pt modelId="{C5375106-1F03-4FC6-B81A-23BFDEC8FC6A}" type="pres">
      <dgm:prSet presAssocID="{C2622681-EA3C-4174-9664-B905D6AF234A}" presName="childShape" presStyleCnt="0"/>
      <dgm:spPr/>
    </dgm:pt>
    <dgm:pt modelId="{FC1D2446-C347-49A6-B050-B60DC8C026BD}" type="pres">
      <dgm:prSet presAssocID="{579B0607-993E-44EE-AE96-F5F58962C675}" presName="Name13" presStyleLbl="parChTrans1D2" presStyleIdx="1" presStyleCnt="2"/>
      <dgm:spPr/>
      <dgm:t>
        <a:bodyPr/>
        <a:lstStyle/>
        <a:p>
          <a:endParaRPr lang="ru-RU"/>
        </a:p>
      </dgm:t>
    </dgm:pt>
    <dgm:pt modelId="{014E4BF2-DCED-4745-ABA3-2E5D8A55F97D}" type="pres">
      <dgm:prSet presAssocID="{B1B0A89B-DE53-4032-8B2E-B0E4C5CE83E3}" presName="childText" presStyleLbl="bgAcc1" presStyleIdx="1" presStyleCnt="2" custScaleX="276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602C12-916E-4D7F-870B-B389ED9EC263}" type="presOf" srcId="{C2622681-EA3C-4174-9664-B905D6AF234A}" destId="{4E3C18A9-3869-4FC1-84E3-6B581D9E4404}" srcOrd="1" destOrd="0" presId="urn:microsoft.com/office/officeart/2005/8/layout/hierarchy3"/>
    <dgm:cxn modelId="{7A091DE2-D967-4C73-B55E-48C2A9553FC1}" type="presOf" srcId="{23191B7A-37D6-47D4-8EA7-C46DB6B02BC1}" destId="{1742A25C-AE4A-4D33-B2C0-FB4FDB9E86C7}" srcOrd="0" destOrd="0" presId="urn:microsoft.com/office/officeart/2005/8/layout/hierarchy3"/>
    <dgm:cxn modelId="{99DC5AEE-2A36-42F6-9219-40A1139484AB}" type="presOf" srcId="{39CF2AD1-68C4-4063-9C80-D1053C62C1AC}" destId="{3EBB13CE-0D37-4C46-8052-EA9B64B14A92}" srcOrd="0" destOrd="0" presId="urn:microsoft.com/office/officeart/2005/8/layout/hierarchy3"/>
    <dgm:cxn modelId="{BEAA7592-5384-4CC8-AD40-098275B33E89}" type="presOf" srcId="{C2622681-EA3C-4174-9664-B905D6AF234A}" destId="{F70FB46F-4BCD-475D-AD60-12D3660618F5}" srcOrd="0" destOrd="0" presId="urn:microsoft.com/office/officeart/2005/8/layout/hierarchy3"/>
    <dgm:cxn modelId="{C673F72E-D732-4A90-9AE9-5A544FE9757A}" srcId="{D5A700A7-60B4-4F7E-8FB1-32DEB2ECC9D9}" destId="{C2622681-EA3C-4174-9664-B905D6AF234A}" srcOrd="1" destOrd="0" parTransId="{F6CAC023-0797-4DFA-B154-9ACCA76C8E74}" sibTransId="{D7651307-BE6A-478F-ABCA-4F2C53B0259F}"/>
    <dgm:cxn modelId="{3E471191-E8B3-4B90-9D44-7E85F64D1E3A}" type="presOf" srcId="{579B0607-993E-44EE-AE96-F5F58962C675}" destId="{FC1D2446-C347-49A6-B050-B60DC8C026BD}" srcOrd="0" destOrd="0" presId="urn:microsoft.com/office/officeart/2005/8/layout/hierarchy3"/>
    <dgm:cxn modelId="{77C9F597-7AE5-4213-9CCA-27CE08A2BE4E}" type="presOf" srcId="{D5A700A7-60B4-4F7E-8FB1-32DEB2ECC9D9}" destId="{3E516078-4C6F-4C6A-9A83-DD4DB6818A75}" srcOrd="0" destOrd="0" presId="urn:microsoft.com/office/officeart/2005/8/layout/hierarchy3"/>
    <dgm:cxn modelId="{2889DA97-9077-48BB-8D14-DE70220BD14D}" srcId="{39CF2AD1-68C4-4063-9C80-D1053C62C1AC}" destId="{43B2CD8C-7CE1-4474-BCAC-8B04F31708EF}" srcOrd="0" destOrd="0" parTransId="{23191B7A-37D6-47D4-8EA7-C46DB6B02BC1}" sibTransId="{FEB6B648-675D-4C66-B58E-4BE81163A6BC}"/>
    <dgm:cxn modelId="{EA844D42-2AA3-474C-B2AC-4570F51A2D05}" srcId="{D5A700A7-60B4-4F7E-8FB1-32DEB2ECC9D9}" destId="{39CF2AD1-68C4-4063-9C80-D1053C62C1AC}" srcOrd="0" destOrd="0" parTransId="{477DE14B-A7E3-4AC8-ADBD-CBAFB58FDA7B}" sibTransId="{541FD2AE-90E4-41B8-B936-2DC3ABEA8660}"/>
    <dgm:cxn modelId="{C699AD90-1962-4C51-92E2-6C6AD994E2CE}" type="presOf" srcId="{39CF2AD1-68C4-4063-9C80-D1053C62C1AC}" destId="{7980D46E-7AC3-4506-98AE-3DE97AC6CA64}" srcOrd="1" destOrd="0" presId="urn:microsoft.com/office/officeart/2005/8/layout/hierarchy3"/>
    <dgm:cxn modelId="{B30C6AFE-5F87-4C92-B0D4-A5034E54B1B0}" srcId="{C2622681-EA3C-4174-9664-B905D6AF234A}" destId="{B1B0A89B-DE53-4032-8B2E-B0E4C5CE83E3}" srcOrd="0" destOrd="0" parTransId="{579B0607-993E-44EE-AE96-F5F58962C675}" sibTransId="{439596F8-69B7-4F99-A38F-D5DA6A99E652}"/>
    <dgm:cxn modelId="{BD1D88C8-C3A8-412F-A4A6-836C12C3129D}" type="presOf" srcId="{B1B0A89B-DE53-4032-8B2E-B0E4C5CE83E3}" destId="{014E4BF2-DCED-4745-ABA3-2E5D8A55F97D}" srcOrd="0" destOrd="0" presId="urn:microsoft.com/office/officeart/2005/8/layout/hierarchy3"/>
    <dgm:cxn modelId="{07A15204-E052-48ED-9D66-C52F0E13B960}" type="presOf" srcId="{43B2CD8C-7CE1-4474-BCAC-8B04F31708EF}" destId="{50316EFE-B919-4DB3-A902-213C12A2F129}" srcOrd="0" destOrd="0" presId="urn:microsoft.com/office/officeart/2005/8/layout/hierarchy3"/>
    <dgm:cxn modelId="{10321B71-B3C4-4B2E-9CF9-10D652305D11}" type="presParOf" srcId="{3E516078-4C6F-4C6A-9A83-DD4DB6818A75}" destId="{E67B080D-BA52-4B88-AB4C-37817030B698}" srcOrd="0" destOrd="0" presId="urn:microsoft.com/office/officeart/2005/8/layout/hierarchy3"/>
    <dgm:cxn modelId="{40BC7FB3-ED12-45EB-B6D2-5F38C33BF2D7}" type="presParOf" srcId="{E67B080D-BA52-4B88-AB4C-37817030B698}" destId="{F6A50E5D-458F-44AD-B7A3-1B3C58265B57}" srcOrd="0" destOrd="0" presId="urn:microsoft.com/office/officeart/2005/8/layout/hierarchy3"/>
    <dgm:cxn modelId="{42996019-CAF4-4664-AC1F-08721E519358}" type="presParOf" srcId="{F6A50E5D-458F-44AD-B7A3-1B3C58265B57}" destId="{3EBB13CE-0D37-4C46-8052-EA9B64B14A92}" srcOrd="0" destOrd="0" presId="urn:microsoft.com/office/officeart/2005/8/layout/hierarchy3"/>
    <dgm:cxn modelId="{7C9A4802-D22B-4A81-8607-290DB6FAE7A4}" type="presParOf" srcId="{F6A50E5D-458F-44AD-B7A3-1B3C58265B57}" destId="{7980D46E-7AC3-4506-98AE-3DE97AC6CA64}" srcOrd="1" destOrd="0" presId="urn:microsoft.com/office/officeart/2005/8/layout/hierarchy3"/>
    <dgm:cxn modelId="{09479049-C851-4B49-B77F-D4E0DF755E6A}" type="presParOf" srcId="{E67B080D-BA52-4B88-AB4C-37817030B698}" destId="{5EE311FB-496B-4F7D-9390-D98333F326A6}" srcOrd="1" destOrd="0" presId="urn:microsoft.com/office/officeart/2005/8/layout/hierarchy3"/>
    <dgm:cxn modelId="{10CF5B2C-F5EC-475D-A16C-2A08697476A6}" type="presParOf" srcId="{5EE311FB-496B-4F7D-9390-D98333F326A6}" destId="{1742A25C-AE4A-4D33-B2C0-FB4FDB9E86C7}" srcOrd="0" destOrd="0" presId="urn:microsoft.com/office/officeart/2005/8/layout/hierarchy3"/>
    <dgm:cxn modelId="{DE20295C-CD8E-4FEA-A9D0-61076ED33BD1}" type="presParOf" srcId="{5EE311FB-496B-4F7D-9390-D98333F326A6}" destId="{50316EFE-B919-4DB3-A902-213C12A2F129}" srcOrd="1" destOrd="0" presId="urn:microsoft.com/office/officeart/2005/8/layout/hierarchy3"/>
    <dgm:cxn modelId="{4F08C246-D916-4927-936F-C7E825E0C27E}" type="presParOf" srcId="{3E516078-4C6F-4C6A-9A83-DD4DB6818A75}" destId="{034E4076-97B3-4A8A-A12F-E884CA91FFDC}" srcOrd="1" destOrd="0" presId="urn:microsoft.com/office/officeart/2005/8/layout/hierarchy3"/>
    <dgm:cxn modelId="{A64FFE85-5818-4CB5-9BC7-3BAD992F3E2A}" type="presParOf" srcId="{034E4076-97B3-4A8A-A12F-E884CA91FFDC}" destId="{2F98E8CB-F44A-4838-8041-25A992151ABD}" srcOrd="0" destOrd="0" presId="urn:microsoft.com/office/officeart/2005/8/layout/hierarchy3"/>
    <dgm:cxn modelId="{794E1DCC-FDDC-4BD6-97D2-43D3F4FA0D9F}" type="presParOf" srcId="{2F98E8CB-F44A-4838-8041-25A992151ABD}" destId="{F70FB46F-4BCD-475D-AD60-12D3660618F5}" srcOrd="0" destOrd="0" presId="urn:microsoft.com/office/officeart/2005/8/layout/hierarchy3"/>
    <dgm:cxn modelId="{F7B866DB-2DC8-480F-B456-C3AE49A979A2}" type="presParOf" srcId="{2F98E8CB-F44A-4838-8041-25A992151ABD}" destId="{4E3C18A9-3869-4FC1-84E3-6B581D9E4404}" srcOrd="1" destOrd="0" presId="urn:microsoft.com/office/officeart/2005/8/layout/hierarchy3"/>
    <dgm:cxn modelId="{C61FE9E7-581C-4C11-BB6C-9FBBF9F5A2F2}" type="presParOf" srcId="{034E4076-97B3-4A8A-A12F-E884CA91FFDC}" destId="{C5375106-1F03-4FC6-B81A-23BFDEC8FC6A}" srcOrd="1" destOrd="0" presId="urn:microsoft.com/office/officeart/2005/8/layout/hierarchy3"/>
    <dgm:cxn modelId="{3FBA16C8-EA18-4C69-921C-29B98075D126}" type="presParOf" srcId="{C5375106-1F03-4FC6-B81A-23BFDEC8FC6A}" destId="{FC1D2446-C347-49A6-B050-B60DC8C026BD}" srcOrd="0" destOrd="0" presId="urn:microsoft.com/office/officeart/2005/8/layout/hierarchy3"/>
    <dgm:cxn modelId="{96BD7AF4-F49B-4A78-9D3E-A6C0EF448205}" type="presParOf" srcId="{C5375106-1F03-4FC6-B81A-23BFDEC8FC6A}" destId="{014E4BF2-DCED-4745-ABA3-2E5D8A55F97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9C4385-4F57-46C6-80B8-CDFBDE678FB0}" type="doc">
      <dgm:prSet loTypeId="urn:microsoft.com/office/officeart/2005/8/layout/hierarchy3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029041A-CEDB-48B5-A6BF-622905D4E102}">
      <dgm:prSet phldrT="[Текст]"/>
      <dgm:spPr/>
      <dgm:t>
        <a:bodyPr/>
        <a:lstStyle/>
        <a:p>
          <a:r>
            <a:rPr lang="ru-RU" dirty="0" smtClean="0"/>
            <a:t>Топливо </a:t>
          </a:r>
          <a:endParaRPr lang="ru-RU" dirty="0"/>
        </a:p>
      </dgm:t>
    </dgm:pt>
    <dgm:pt modelId="{DA6A3FAD-AF73-4EC4-B970-35499A6372C0}" type="parTrans" cxnId="{81996574-811B-48AE-A8AB-CD3B7EF26FDE}">
      <dgm:prSet/>
      <dgm:spPr/>
      <dgm:t>
        <a:bodyPr/>
        <a:lstStyle/>
        <a:p>
          <a:endParaRPr lang="ru-RU"/>
        </a:p>
      </dgm:t>
    </dgm:pt>
    <dgm:pt modelId="{4EFD408D-1B08-4C39-BFEC-058EE903CBE4}" type="sibTrans" cxnId="{81996574-811B-48AE-A8AB-CD3B7EF26FDE}">
      <dgm:prSet/>
      <dgm:spPr/>
      <dgm:t>
        <a:bodyPr/>
        <a:lstStyle/>
        <a:p>
          <a:endParaRPr lang="ru-RU"/>
        </a:p>
      </dgm:t>
    </dgm:pt>
    <dgm:pt modelId="{31ECAD64-1D5A-4C53-9DEA-97DE0C2F2B89}">
      <dgm:prSet phldrT="[Текст]"/>
      <dgm:spPr/>
      <dgm:t>
        <a:bodyPr/>
        <a:lstStyle/>
        <a:p>
          <a:r>
            <a:rPr lang="ru-RU" dirty="0" smtClean="0"/>
            <a:t>Самое дешевое</a:t>
          </a:r>
          <a:endParaRPr lang="ru-RU" dirty="0"/>
        </a:p>
      </dgm:t>
    </dgm:pt>
    <dgm:pt modelId="{929E3E7B-44DF-465B-83FF-FE216390E235}" type="parTrans" cxnId="{E85C3003-F882-4893-B4D4-C046947DE6B7}">
      <dgm:prSet/>
      <dgm:spPr/>
      <dgm:t>
        <a:bodyPr/>
        <a:lstStyle/>
        <a:p>
          <a:endParaRPr lang="ru-RU"/>
        </a:p>
      </dgm:t>
    </dgm:pt>
    <dgm:pt modelId="{980EF332-89E7-4109-A852-AB1EED430C39}" type="sibTrans" cxnId="{E85C3003-F882-4893-B4D4-C046947DE6B7}">
      <dgm:prSet/>
      <dgm:spPr/>
      <dgm:t>
        <a:bodyPr/>
        <a:lstStyle/>
        <a:p>
          <a:endParaRPr lang="ru-RU"/>
        </a:p>
      </dgm:t>
    </dgm:pt>
    <dgm:pt modelId="{B0CB2C2F-5BAE-4363-BE74-5F8FBB0D9834}">
      <dgm:prSet phldrT="[Текст]"/>
      <dgm:spPr/>
      <dgm:t>
        <a:bodyPr/>
        <a:lstStyle/>
        <a:p>
          <a:r>
            <a:rPr lang="ru-RU" dirty="0" smtClean="0"/>
            <a:t>Хим. сырье</a:t>
          </a:r>
          <a:endParaRPr lang="ru-RU" dirty="0"/>
        </a:p>
      </dgm:t>
    </dgm:pt>
    <dgm:pt modelId="{B5C85977-92D1-49C2-8D54-9605D07B3B54}" type="parTrans" cxnId="{BAB24132-D36D-4AC4-AC8B-72F69D498F0D}">
      <dgm:prSet/>
      <dgm:spPr/>
      <dgm:t>
        <a:bodyPr/>
        <a:lstStyle/>
        <a:p>
          <a:endParaRPr lang="ru-RU"/>
        </a:p>
      </dgm:t>
    </dgm:pt>
    <dgm:pt modelId="{268DC26F-C59D-40C3-B69E-6F20DAB0C353}" type="sibTrans" cxnId="{BAB24132-D36D-4AC4-AC8B-72F69D498F0D}">
      <dgm:prSet/>
      <dgm:spPr/>
      <dgm:t>
        <a:bodyPr/>
        <a:lstStyle/>
        <a:p>
          <a:endParaRPr lang="ru-RU"/>
        </a:p>
      </dgm:t>
    </dgm:pt>
    <dgm:pt modelId="{A58327A9-7A44-4FCD-8CAD-E9D420E73F6F}">
      <dgm:prSet phldrT="[Текст]"/>
      <dgm:spPr/>
      <dgm:t>
        <a:bodyPr/>
        <a:lstStyle/>
        <a:p>
          <a:r>
            <a:rPr lang="ru-RU" dirty="0" smtClean="0"/>
            <a:t>Волокна, ткани</a:t>
          </a:r>
          <a:endParaRPr lang="ru-RU" dirty="0"/>
        </a:p>
      </dgm:t>
    </dgm:pt>
    <dgm:pt modelId="{30158793-A037-4097-BED3-E778B3AA451B}" type="parTrans" cxnId="{D00DEBF7-2DA7-4AA5-8885-4652273B4BCA}">
      <dgm:prSet/>
      <dgm:spPr/>
      <dgm:t>
        <a:bodyPr/>
        <a:lstStyle/>
        <a:p>
          <a:endParaRPr lang="ru-RU"/>
        </a:p>
      </dgm:t>
    </dgm:pt>
    <dgm:pt modelId="{208651A5-9CBB-489E-BE8D-F2EFC2BB0D64}" type="sibTrans" cxnId="{D00DEBF7-2DA7-4AA5-8885-4652273B4BCA}">
      <dgm:prSet/>
      <dgm:spPr/>
      <dgm:t>
        <a:bodyPr/>
        <a:lstStyle/>
        <a:p>
          <a:endParaRPr lang="ru-RU"/>
        </a:p>
      </dgm:t>
    </dgm:pt>
    <dgm:pt modelId="{0A633772-D288-4588-9BAD-A7BD7B8BF61E}" type="pres">
      <dgm:prSet presAssocID="{FD9C4385-4F57-46C6-80B8-CDFBDE678F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8E41553-B42C-42AD-BA52-DBFB3FD7CC19}" type="pres">
      <dgm:prSet presAssocID="{3029041A-CEDB-48B5-A6BF-622905D4E102}" presName="root" presStyleCnt="0"/>
      <dgm:spPr/>
    </dgm:pt>
    <dgm:pt modelId="{D141E2EC-CA62-40BF-A867-8C7CBEB218B1}" type="pres">
      <dgm:prSet presAssocID="{3029041A-CEDB-48B5-A6BF-622905D4E102}" presName="rootComposite" presStyleCnt="0"/>
      <dgm:spPr/>
    </dgm:pt>
    <dgm:pt modelId="{8745D7F7-E073-4D75-8FCB-CCF6A17CF8B9}" type="pres">
      <dgm:prSet presAssocID="{3029041A-CEDB-48B5-A6BF-622905D4E102}" presName="rootText" presStyleLbl="node1" presStyleIdx="0" presStyleCnt="2" custScaleX="144628"/>
      <dgm:spPr/>
      <dgm:t>
        <a:bodyPr/>
        <a:lstStyle/>
        <a:p>
          <a:endParaRPr lang="ru-RU"/>
        </a:p>
      </dgm:t>
    </dgm:pt>
    <dgm:pt modelId="{F5BFB22C-9616-49E3-8F2C-D31A92D3B06D}" type="pres">
      <dgm:prSet presAssocID="{3029041A-CEDB-48B5-A6BF-622905D4E102}" presName="rootConnector" presStyleLbl="node1" presStyleIdx="0" presStyleCnt="2"/>
      <dgm:spPr/>
      <dgm:t>
        <a:bodyPr/>
        <a:lstStyle/>
        <a:p>
          <a:endParaRPr lang="ru-RU"/>
        </a:p>
      </dgm:t>
    </dgm:pt>
    <dgm:pt modelId="{C8F5027A-17D0-4B60-9624-CDF47D42A65C}" type="pres">
      <dgm:prSet presAssocID="{3029041A-CEDB-48B5-A6BF-622905D4E102}" presName="childShape" presStyleCnt="0"/>
      <dgm:spPr/>
    </dgm:pt>
    <dgm:pt modelId="{6DBF3446-9197-4F71-A1A7-8B7DEE0934D9}" type="pres">
      <dgm:prSet presAssocID="{929E3E7B-44DF-465B-83FF-FE216390E235}" presName="Name13" presStyleLbl="parChTrans1D2" presStyleIdx="0" presStyleCnt="2"/>
      <dgm:spPr/>
      <dgm:t>
        <a:bodyPr/>
        <a:lstStyle/>
        <a:p>
          <a:endParaRPr lang="ru-RU"/>
        </a:p>
      </dgm:t>
    </dgm:pt>
    <dgm:pt modelId="{DFB9CC93-934A-4C7D-9593-15A1A1D47C9D}" type="pres">
      <dgm:prSet presAssocID="{31ECAD64-1D5A-4C53-9DEA-97DE0C2F2B89}" presName="childText" presStyleLbl="bgAcc1" presStyleIdx="0" presStyleCnt="2" custScaleX="119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8285B-2B1F-4FBC-B358-5A94DC872607}" type="pres">
      <dgm:prSet presAssocID="{B0CB2C2F-5BAE-4363-BE74-5F8FBB0D9834}" presName="root" presStyleCnt="0"/>
      <dgm:spPr/>
    </dgm:pt>
    <dgm:pt modelId="{41AE0999-4CBD-4620-AA28-2EE7B397F120}" type="pres">
      <dgm:prSet presAssocID="{B0CB2C2F-5BAE-4363-BE74-5F8FBB0D9834}" presName="rootComposite" presStyleCnt="0"/>
      <dgm:spPr/>
    </dgm:pt>
    <dgm:pt modelId="{E13A8C38-F951-4084-96FF-6DB92ED61328}" type="pres">
      <dgm:prSet presAssocID="{B0CB2C2F-5BAE-4363-BE74-5F8FBB0D9834}" presName="rootText" presStyleLbl="node1" presStyleIdx="1" presStyleCnt="2" custScaleX="149915"/>
      <dgm:spPr/>
      <dgm:t>
        <a:bodyPr/>
        <a:lstStyle/>
        <a:p>
          <a:endParaRPr lang="ru-RU"/>
        </a:p>
      </dgm:t>
    </dgm:pt>
    <dgm:pt modelId="{3135B9A2-8AB8-4890-9B46-A5FA2D61AC5C}" type="pres">
      <dgm:prSet presAssocID="{B0CB2C2F-5BAE-4363-BE74-5F8FBB0D9834}" presName="rootConnector" presStyleLbl="node1" presStyleIdx="1" presStyleCnt="2"/>
      <dgm:spPr/>
      <dgm:t>
        <a:bodyPr/>
        <a:lstStyle/>
        <a:p>
          <a:endParaRPr lang="ru-RU"/>
        </a:p>
      </dgm:t>
    </dgm:pt>
    <dgm:pt modelId="{12F9878B-C41F-4E46-BDA8-A02454F9B468}" type="pres">
      <dgm:prSet presAssocID="{B0CB2C2F-5BAE-4363-BE74-5F8FBB0D9834}" presName="childShape" presStyleCnt="0"/>
      <dgm:spPr/>
    </dgm:pt>
    <dgm:pt modelId="{42693DB0-9641-4BF6-AEA7-BFFB111630B9}" type="pres">
      <dgm:prSet presAssocID="{30158793-A037-4097-BED3-E778B3AA451B}" presName="Name13" presStyleLbl="parChTrans1D2" presStyleIdx="1" presStyleCnt="2"/>
      <dgm:spPr/>
      <dgm:t>
        <a:bodyPr/>
        <a:lstStyle/>
        <a:p>
          <a:endParaRPr lang="ru-RU"/>
        </a:p>
      </dgm:t>
    </dgm:pt>
    <dgm:pt modelId="{7FB0D7BE-5B26-44BF-AEA8-35EE1BCC6DCA}" type="pres">
      <dgm:prSet presAssocID="{A58327A9-7A44-4FCD-8CAD-E9D420E73F6F}" presName="childText" presStyleLbl="bgAcc1" presStyleIdx="1" presStyleCnt="2" custScaleX="122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F0B7A1-3EF3-4473-AC47-D72ECB416A56}" type="presOf" srcId="{30158793-A037-4097-BED3-E778B3AA451B}" destId="{42693DB0-9641-4BF6-AEA7-BFFB111630B9}" srcOrd="0" destOrd="0" presId="urn:microsoft.com/office/officeart/2005/8/layout/hierarchy3"/>
    <dgm:cxn modelId="{BAB24132-D36D-4AC4-AC8B-72F69D498F0D}" srcId="{FD9C4385-4F57-46C6-80B8-CDFBDE678FB0}" destId="{B0CB2C2F-5BAE-4363-BE74-5F8FBB0D9834}" srcOrd="1" destOrd="0" parTransId="{B5C85977-92D1-49C2-8D54-9605D07B3B54}" sibTransId="{268DC26F-C59D-40C3-B69E-6F20DAB0C353}"/>
    <dgm:cxn modelId="{6B1E16E3-334E-4BE9-B1E7-C31A8E591294}" type="presOf" srcId="{3029041A-CEDB-48B5-A6BF-622905D4E102}" destId="{F5BFB22C-9616-49E3-8F2C-D31A92D3B06D}" srcOrd="1" destOrd="0" presId="urn:microsoft.com/office/officeart/2005/8/layout/hierarchy3"/>
    <dgm:cxn modelId="{E85C3003-F882-4893-B4D4-C046947DE6B7}" srcId="{3029041A-CEDB-48B5-A6BF-622905D4E102}" destId="{31ECAD64-1D5A-4C53-9DEA-97DE0C2F2B89}" srcOrd="0" destOrd="0" parTransId="{929E3E7B-44DF-465B-83FF-FE216390E235}" sibTransId="{980EF332-89E7-4109-A852-AB1EED430C39}"/>
    <dgm:cxn modelId="{81996574-811B-48AE-A8AB-CD3B7EF26FDE}" srcId="{FD9C4385-4F57-46C6-80B8-CDFBDE678FB0}" destId="{3029041A-CEDB-48B5-A6BF-622905D4E102}" srcOrd="0" destOrd="0" parTransId="{DA6A3FAD-AF73-4EC4-B970-35499A6372C0}" sibTransId="{4EFD408D-1B08-4C39-BFEC-058EE903CBE4}"/>
    <dgm:cxn modelId="{D00DEBF7-2DA7-4AA5-8885-4652273B4BCA}" srcId="{B0CB2C2F-5BAE-4363-BE74-5F8FBB0D9834}" destId="{A58327A9-7A44-4FCD-8CAD-E9D420E73F6F}" srcOrd="0" destOrd="0" parTransId="{30158793-A037-4097-BED3-E778B3AA451B}" sibTransId="{208651A5-9CBB-489E-BE8D-F2EFC2BB0D64}"/>
    <dgm:cxn modelId="{34902565-1DF6-4FC2-B1F6-E3C30E7785EE}" type="presOf" srcId="{FD9C4385-4F57-46C6-80B8-CDFBDE678FB0}" destId="{0A633772-D288-4588-9BAD-A7BD7B8BF61E}" srcOrd="0" destOrd="0" presId="urn:microsoft.com/office/officeart/2005/8/layout/hierarchy3"/>
    <dgm:cxn modelId="{461399A4-5585-4A8E-A14B-580BCF921B2B}" type="presOf" srcId="{31ECAD64-1D5A-4C53-9DEA-97DE0C2F2B89}" destId="{DFB9CC93-934A-4C7D-9593-15A1A1D47C9D}" srcOrd="0" destOrd="0" presId="urn:microsoft.com/office/officeart/2005/8/layout/hierarchy3"/>
    <dgm:cxn modelId="{5A316CFE-4091-4BAF-8C72-8CCF1E6F714C}" type="presOf" srcId="{B0CB2C2F-5BAE-4363-BE74-5F8FBB0D9834}" destId="{3135B9A2-8AB8-4890-9B46-A5FA2D61AC5C}" srcOrd="1" destOrd="0" presId="urn:microsoft.com/office/officeart/2005/8/layout/hierarchy3"/>
    <dgm:cxn modelId="{BE593B41-029E-44F8-97AB-DE48BDDB1673}" type="presOf" srcId="{B0CB2C2F-5BAE-4363-BE74-5F8FBB0D9834}" destId="{E13A8C38-F951-4084-96FF-6DB92ED61328}" srcOrd="0" destOrd="0" presId="urn:microsoft.com/office/officeart/2005/8/layout/hierarchy3"/>
    <dgm:cxn modelId="{D1E1A15E-F6C5-4D99-B199-F356C87AA15E}" type="presOf" srcId="{3029041A-CEDB-48B5-A6BF-622905D4E102}" destId="{8745D7F7-E073-4D75-8FCB-CCF6A17CF8B9}" srcOrd="0" destOrd="0" presId="urn:microsoft.com/office/officeart/2005/8/layout/hierarchy3"/>
    <dgm:cxn modelId="{4A048CCB-5939-4EAB-95C4-13656264C66D}" type="presOf" srcId="{A58327A9-7A44-4FCD-8CAD-E9D420E73F6F}" destId="{7FB0D7BE-5B26-44BF-AEA8-35EE1BCC6DCA}" srcOrd="0" destOrd="0" presId="urn:microsoft.com/office/officeart/2005/8/layout/hierarchy3"/>
    <dgm:cxn modelId="{2F16F8DB-2B37-4EFF-A2D5-E04A7643312E}" type="presOf" srcId="{929E3E7B-44DF-465B-83FF-FE216390E235}" destId="{6DBF3446-9197-4F71-A1A7-8B7DEE0934D9}" srcOrd="0" destOrd="0" presId="urn:microsoft.com/office/officeart/2005/8/layout/hierarchy3"/>
    <dgm:cxn modelId="{6656F298-5C4E-44B0-ABA5-786F7C34CFFF}" type="presParOf" srcId="{0A633772-D288-4588-9BAD-A7BD7B8BF61E}" destId="{48E41553-B42C-42AD-BA52-DBFB3FD7CC19}" srcOrd="0" destOrd="0" presId="urn:microsoft.com/office/officeart/2005/8/layout/hierarchy3"/>
    <dgm:cxn modelId="{2AF6C6B3-A70F-4C5E-A022-B44E0D09AF17}" type="presParOf" srcId="{48E41553-B42C-42AD-BA52-DBFB3FD7CC19}" destId="{D141E2EC-CA62-40BF-A867-8C7CBEB218B1}" srcOrd="0" destOrd="0" presId="urn:microsoft.com/office/officeart/2005/8/layout/hierarchy3"/>
    <dgm:cxn modelId="{EEC6AAF4-63D6-464F-87A4-A433B7697431}" type="presParOf" srcId="{D141E2EC-CA62-40BF-A867-8C7CBEB218B1}" destId="{8745D7F7-E073-4D75-8FCB-CCF6A17CF8B9}" srcOrd="0" destOrd="0" presId="urn:microsoft.com/office/officeart/2005/8/layout/hierarchy3"/>
    <dgm:cxn modelId="{5E2DC07E-DBC3-4FFD-B573-284C657319D7}" type="presParOf" srcId="{D141E2EC-CA62-40BF-A867-8C7CBEB218B1}" destId="{F5BFB22C-9616-49E3-8F2C-D31A92D3B06D}" srcOrd="1" destOrd="0" presId="urn:microsoft.com/office/officeart/2005/8/layout/hierarchy3"/>
    <dgm:cxn modelId="{3E6FC151-A189-4C85-8273-53BA535771FF}" type="presParOf" srcId="{48E41553-B42C-42AD-BA52-DBFB3FD7CC19}" destId="{C8F5027A-17D0-4B60-9624-CDF47D42A65C}" srcOrd="1" destOrd="0" presId="urn:microsoft.com/office/officeart/2005/8/layout/hierarchy3"/>
    <dgm:cxn modelId="{49B3C146-BFE3-4903-BBD3-92C8088A7772}" type="presParOf" srcId="{C8F5027A-17D0-4B60-9624-CDF47D42A65C}" destId="{6DBF3446-9197-4F71-A1A7-8B7DEE0934D9}" srcOrd="0" destOrd="0" presId="urn:microsoft.com/office/officeart/2005/8/layout/hierarchy3"/>
    <dgm:cxn modelId="{63994729-1CAE-4A64-B4DD-D9640A4C6FBB}" type="presParOf" srcId="{C8F5027A-17D0-4B60-9624-CDF47D42A65C}" destId="{DFB9CC93-934A-4C7D-9593-15A1A1D47C9D}" srcOrd="1" destOrd="0" presId="urn:microsoft.com/office/officeart/2005/8/layout/hierarchy3"/>
    <dgm:cxn modelId="{5A325D73-FC3A-4891-9ACD-9C6BD91E5210}" type="presParOf" srcId="{0A633772-D288-4588-9BAD-A7BD7B8BF61E}" destId="{73C8285B-2B1F-4FBC-B358-5A94DC872607}" srcOrd="1" destOrd="0" presId="urn:microsoft.com/office/officeart/2005/8/layout/hierarchy3"/>
    <dgm:cxn modelId="{99E14880-277E-49AE-BE45-145EC6FC90F7}" type="presParOf" srcId="{73C8285B-2B1F-4FBC-B358-5A94DC872607}" destId="{41AE0999-4CBD-4620-AA28-2EE7B397F120}" srcOrd="0" destOrd="0" presId="urn:microsoft.com/office/officeart/2005/8/layout/hierarchy3"/>
    <dgm:cxn modelId="{E3D37C93-95F6-4410-89F3-15D5C61430AC}" type="presParOf" srcId="{41AE0999-4CBD-4620-AA28-2EE7B397F120}" destId="{E13A8C38-F951-4084-96FF-6DB92ED61328}" srcOrd="0" destOrd="0" presId="urn:microsoft.com/office/officeart/2005/8/layout/hierarchy3"/>
    <dgm:cxn modelId="{D1850CC8-F870-437E-8DDF-3AFF3BE698F6}" type="presParOf" srcId="{41AE0999-4CBD-4620-AA28-2EE7B397F120}" destId="{3135B9A2-8AB8-4890-9B46-A5FA2D61AC5C}" srcOrd="1" destOrd="0" presId="urn:microsoft.com/office/officeart/2005/8/layout/hierarchy3"/>
    <dgm:cxn modelId="{57D7EE4B-8B66-462C-98F6-E8C12804FFE8}" type="presParOf" srcId="{73C8285B-2B1F-4FBC-B358-5A94DC872607}" destId="{12F9878B-C41F-4E46-BDA8-A02454F9B468}" srcOrd="1" destOrd="0" presId="urn:microsoft.com/office/officeart/2005/8/layout/hierarchy3"/>
    <dgm:cxn modelId="{FA4886D7-F577-4A84-81F1-7A098E5FB3D8}" type="presParOf" srcId="{12F9878B-C41F-4E46-BDA8-A02454F9B468}" destId="{42693DB0-9641-4BF6-AEA7-BFFB111630B9}" srcOrd="0" destOrd="0" presId="urn:microsoft.com/office/officeart/2005/8/layout/hierarchy3"/>
    <dgm:cxn modelId="{B69D0BFC-A9DA-4C16-9F50-29E2FA93C38F}" type="presParOf" srcId="{12F9878B-C41F-4E46-BDA8-A02454F9B468}" destId="{7FB0D7BE-5B26-44BF-AEA8-35EE1BCC6DC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F941D9-A9A2-4045-8D60-E0EC47C1E03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528B75-99BB-44D5-8B97-0357E873F8F1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75000"/>
                </a:schemeClr>
              </a:solidFill>
            </a:rPr>
            <a:t>1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662D0FB6-FD0D-4F62-8F2D-A4BE0600F437}" type="parTrans" cxnId="{8D9E873C-A693-4B1C-9506-8F73B5883D8F}">
      <dgm:prSet/>
      <dgm:spPr/>
      <dgm:t>
        <a:bodyPr/>
        <a:lstStyle/>
        <a:p>
          <a:endParaRPr lang="ru-RU"/>
        </a:p>
      </dgm:t>
    </dgm:pt>
    <dgm:pt modelId="{BD261983-5F82-4839-A66E-CABB3755727B}" type="sibTrans" cxnId="{8D9E873C-A693-4B1C-9506-8F73B5883D8F}">
      <dgm:prSet/>
      <dgm:spPr/>
      <dgm:t>
        <a:bodyPr/>
        <a:lstStyle/>
        <a:p>
          <a:endParaRPr lang="ru-RU"/>
        </a:p>
      </dgm:t>
    </dgm:pt>
    <dgm:pt modelId="{31074D25-D17A-4BCD-932F-B8F1C5A91513}">
      <dgm:prSet phldrT="[Текст]" custT="1"/>
      <dgm:spPr/>
      <dgm:t>
        <a:bodyPr/>
        <a:lstStyle/>
        <a:p>
          <a:r>
            <a:rPr lang="ru-RU" sz="2000" dirty="0" smtClean="0"/>
            <a:t>ТЭК</a:t>
          </a:r>
          <a:endParaRPr lang="ru-RU" sz="2000" dirty="0"/>
        </a:p>
      </dgm:t>
    </dgm:pt>
    <dgm:pt modelId="{BAC957B2-9445-40CC-856E-FC30AEFEA037}" type="parTrans" cxnId="{3DD86DAB-E17C-40A4-B82F-E633E04F0A49}">
      <dgm:prSet/>
      <dgm:spPr/>
      <dgm:t>
        <a:bodyPr/>
        <a:lstStyle/>
        <a:p>
          <a:endParaRPr lang="ru-RU"/>
        </a:p>
      </dgm:t>
    </dgm:pt>
    <dgm:pt modelId="{DD04B086-B28B-430D-B782-52AB55228BBD}" type="sibTrans" cxnId="{3DD86DAB-E17C-40A4-B82F-E633E04F0A49}">
      <dgm:prSet/>
      <dgm:spPr/>
      <dgm:t>
        <a:bodyPr/>
        <a:lstStyle/>
        <a:p>
          <a:endParaRPr lang="ru-RU"/>
        </a:p>
      </dgm:t>
    </dgm:pt>
    <dgm:pt modelId="{18FABE87-AA51-431E-B74F-910A259435A4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75000"/>
                </a:schemeClr>
              </a:solidFill>
            </a:rPr>
            <a:t>2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6D49F07D-6A48-4C78-A9C9-712A150BEC7E}" type="parTrans" cxnId="{DA92750D-E6CB-4325-9BE2-912EFF90F968}">
      <dgm:prSet/>
      <dgm:spPr/>
      <dgm:t>
        <a:bodyPr/>
        <a:lstStyle/>
        <a:p>
          <a:endParaRPr lang="ru-RU"/>
        </a:p>
      </dgm:t>
    </dgm:pt>
    <dgm:pt modelId="{AC1DDC22-A6A3-49EA-9F88-58DB898394F7}" type="sibTrans" cxnId="{DA92750D-E6CB-4325-9BE2-912EFF90F968}">
      <dgm:prSet/>
      <dgm:spPr/>
      <dgm:t>
        <a:bodyPr/>
        <a:lstStyle/>
        <a:p>
          <a:endParaRPr lang="ru-RU"/>
        </a:p>
      </dgm:t>
    </dgm:pt>
    <dgm:pt modelId="{E1A5C268-2D06-43A5-829B-E1B5B8C849EA}">
      <dgm:prSet phldrT="[Текст]" custT="1"/>
      <dgm:spPr/>
      <dgm:t>
        <a:bodyPr/>
        <a:lstStyle/>
        <a:p>
          <a:r>
            <a:rPr lang="ru-RU" sz="2000" dirty="0" smtClean="0"/>
            <a:t>Состав ТЭК</a:t>
          </a:r>
          <a:endParaRPr lang="ru-RU" sz="2000" dirty="0"/>
        </a:p>
      </dgm:t>
    </dgm:pt>
    <dgm:pt modelId="{0A610404-3548-49B3-ABB4-BC8EF008D5DB}" type="parTrans" cxnId="{B61E0BDE-35F2-49FD-AD2B-6E76C671A80D}">
      <dgm:prSet/>
      <dgm:spPr/>
      <dgm:t>
        <a:bodyPr/>
        <a:lstStyle/>
        <a:p>
          <a:endParaRPr lang="ru-RU"/>
        </a:p>
      </dgm:t>
    </dgm:pt>
    <dgm:pt modelId="{58E0E638-DFF8-45A7-8462-DDEAD2C493A7}" type="sibTrans" cxnId="{B61E0BDE-35F2-49FD-AD2B-6E76C671A80D}">
      <dgm:prSet/>
      <dgm:spPr/>
      <dgm:t>
        <a:bodyPr/>
        <a:lstStyle/>
        <a:p>
          <a:endParaRPr lang="ru-RU"/>
        </a:p>
      </dgm:t>
    </dgm:pt>
    <dgm:pt modelId="{A5A03FC2-E1D4-42C4-9BA6-5C66CF598BA2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75000"/>
                </a:schemeClr>
              </a:solidFill>
            </a:rPr>
            <a:t>3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2547C434-2D2A-48FE-B589-15628470D254}" type="parTrans" cxnId="{5D08E62F-EA15-4EDE-BEA1-78633DFB85F9}">
      <dgm:prSet/>
      <dgm:spPr/>
      <dgm:t>
        <a:bodyPr/>
        <a:lstStyle/>
        <a:p>
          <a:endParaRPr lang="ru-RU"/>
        </a:p>
      </dgm:t>
    </dgm:pt>
    <dgm:pt modelId="{DF479ECB-98AA-4387-A713-CE486A84DE6A}" type="sibTrans" cxnId="{5D08E62F-EA15-4EDE-BEA1-78633DFB85F9}">
      <dgm:prSet/>
      <dgm:spPr/>
      <dgm:t>
        <a:bodyPr/>
        <a:lstStyle/>
        <a:p>
          <a:endParaRPr lang="ru-RU"/>
        </a:p>
      </dgm:t>
    </dgm:pt>
    <dgm:pt modelId="{B48BBF6B-D780-44B8-8FD7-3A83DAFFD46B}">
      <dgm:prSet phldrT="[Текст]" custT="1"/>
      <dgm:spPr/>
      <dgm:t>
        <a:bodyPr/>
        <a:lstStyle/>
        <a:p>
          <a:r>
            <a:rPr lang="ru-RU" sz="2000" dirty="0" smtClean="0"/>
            <a:t>Что такое топливно-энергетический баланс?</a:t>
          </a:r>
          <a:endParaRPr lang="ru-RU" sz="2000" dirty="0"/>
        </a:p>
      </dgm:t>
    </dgm:pt>
    <dgm:pt modelId="{2F82DB16-50D0-47B0-B8B0-AC74922FBC3A}" type="parTrans" cxnId="{17F1AEEE-EF59-4783-A88F-CE782177C6EC}">
      <dgm:prSet/>
      <dgm:spPr/>
      <dgm:t>
        <a:bodyPr/>
        <a:lstStyle/>
        <a:p>
          <a:endParaRPr lang="ru-RU"/>
        </a:p>
      </dgm:t>
    </dgm:pt>
    <dgm:pt modelId="{1FF0D1EB-3839-4E59-948C-697A89D97D0A}" type="sibTrans" cxnId="{17F1AEEE-EF59-4783-A88F-CE782177C6EC}">
      <dgm:prSet/>
      <dgm:spPr/>
      <dgm:t>
        <a:bodyPr/>
        <a:lstStyle/>
        <a:p>
          <a:endParaRPr lang="ru-RU"/>
        </a:p>
      </dgm:t>
    </dgm:pt>
    <dgm:pt modelId="{BE530AE5-F59E-4575-80E9-2A79C89F7CC9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75000"/>
                </a:schemeClr>
              </a:solidFill>
            </a:rPr>
            <a:t>4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A31201A3-8A33-4149-A8EF-F63D38A09375}" type="parTrans" cxnId="{97ED6F37-3CBA-4662-8721-E0870C2806C0}">
      <dgm:prSet/>
      <dgm:spPr/>
      <dgm:t>
        <a:bodyPr/>
        <a:lstStyle/>
        <a:p>
          <a:endParaRPr lang="ru-RU"/>
        </a:p>
      </dgm:t>
    </dgm:pt>
    <dgm:pt modelId="{23985B7A-7F6C-427C-B01A-358E3D74018A}" type="sibTrans" cxnId="{97ED6F37-3CBA-4662-8721-E0870C2806C0}">
      <dgm:prSet/>
      <dgm:spPr/>
      <dgm:t>
        <a:bodyPr/>
        <a:lstStyle/>
        <a:p>
          <a:endParaRPr lang="ru-RU"/>
        </a:p>
      </dgm:t>
    </dgm:pt>
    <dgm:pt modelId="{BC20AB1B-9475-476A-9106-2DE018BB7096}">
      <dgm:prSet custT="1"/>
      <dgm:spPr/>
      <dgm:t>
        <a:bodyPr/>
        <a:lstStyle/>
        <a:p>
          <a:r>
            <a:rPr lang="ru-RU" sz="2000" dirty="0" smtClean="0"/>
            <a:t>Почему важно экономить энергию?</a:t>
          </a:r>
          <a:endParaRPr lang="ru-RU" sz="2000" dirty="0"/>
        </a:p>
      </dgm:t>
    </dgm:pt>
    <dgm:pt modelId="{A037EA6F-57D4-4F5D-8076-B51178A0F22A}" type="parTrans" cxnId="{6A7C83B1-BE02-4C96-9FF5-BF50A24CBBDD}">
      <dgm:prSet/>
      <dgm:spPr/>
      <dgm:t>
        <a:bodyPr/>
        <a:lstStyle/>
        <a:p>
          <a:endParaRPr lang="ru-RU"/>
        </a:p>
      </dgm:t>
    </dgm:pt>
    <dgm:pt modelId="{F9EBF018-619D-4352-8892-33B8B69ED1FB}" type="sibTrans" cxnId="{6A7C83B1-BE02-4C96-9FF5-BF50A24CBBDD}">
      <dgm:prSet/>
      <dgm:spPr/>
      <dgm:t>
        <a:bodyPr/>
        <a:lstStyle/>
        <a:p>
          <a:endParaRPr lang="ru-RU"/>
        </a:p>
      </dgm:t>
    </dgm:pt>
    <dgm:pt modelId="{71140853-3426-4A1E-BA65-4CBEBFDA5359}">
      <dgm:prSet/>
      <dgm:spPr/>
      <dgm:t>
        <a:bodyPr/>
        <a:lstStyle/>
        <a:p>
          <a:endParaRPr lang="ru-RU" sz="2300" dirty="0"/>
        </a:p>
      </dgm:t>
    </dgm:pt>
    <dgm:pt modelId="{CB854FE5-4C9C-467C-B4BE-CD4B8B840DCB}" type="parTrans" cxnId="{08A21AAF-E2F6-47CA-8C6C-E66ED68CF770}">
      <dgm:prSet/>
      <dgm:spPr/>
      <dgm:t>
        <a:bodyPr/>
        <a:lstStyle/>
        <a:p>
          <a:endParaRPr lang="ru-RU"/>
        </a:p>
      </dgm:t>
    </dgm:pt>
    <dgm:pt modelId="{4C6E0113-1BEF-4F96-A181-877FC3B4DA66}" type="sibTrans" cxnId="{08A21AAF-E2F6-47CA-8C6C-E66ED68CF770}">
      <dgm:prSet/>
      <dgm:spPr/>
      <dgm:t>
        <a:bodyPr/>
        <a:lstStyle/>
        <a:p>
          <a:endParaRPr lang="ru-RU"/>
        </a:p>
      </dgm:t>
    </dgm:pt>
    <dgm:pt modelId="{68400A77-4905-4289-81A1-A15F46A25286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75000"/>
                </a:schemeClr>
              </a:solidFill>
            </a:rPr>
            <a:t>5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5E618E93-B24F-471B-ACE4-A0092FA45CB7}" type="parTrans" cxnId="{239C6B5D-AB34-4621-A6F2-9DF591DAD251}">
      <dgm:prSet/>
      <dgm:spPr/>
      <dgm:t>
        <a:bodyPr/>
        <a:lstStyle/>
        <a:p>
          <a:endParaRPr lang="ru-RU"/>
        </a:p>
      </dgm:t>
    </dgm:pt>
    <dgm:pt modelId="{769F6ABD-0238-421F-88F0-B4A7B817E15B}" type="sibTrans" cxnId="{239C6B5D-AB34-4621-A6F2-9DF591DAD251}">
      <dgm:prSet/>
      <dgm:spPr/>
      <dgm:t>
        <a:bodyPr/>
        <a:lstStyle/>
        <a:p>
          <a:endParaRPr lang="ru-RU"/>
        </a:p>
      </dgm:t>
    </dgm:pt>
    <dgm:pt modelId="{12490FE9-93B1-4D42-9034-1DA40181719E}">
      <dgm:prSet custT="1"/>
      <dgm:spPr/>
      <dgm:t>
        <a:bodyPr/>
        <a:lstStyle/>
        <a:p>
          <a:r>
            <a:rPr lang="ru-RU" sz="2000" dirty="0" smtClean="0"/>
            <a:t>Как можно экономить топливо?</a:t>
          </a:r>
          <a:endParaRPr lang="ru-RU" sz="2000" dirty="0"/>
        </a:p>
      </dgm:t>
    </dgm:pt>
    <dgm:pt modelId="{D19733C5-CD2B-4051-8B97-7E6A658B6BA4}" type="parTrans" cxnId="{77815398-6414-4975-84DB-7FDB152B9EAE}">
      <dgm:prSet/>
      <dgm:spPr/>
      <dgm:t>
        <a:bodyPr/>
        <a:lstStyle/>
        <a:p>
          <a:endParaRPr lang="ru-RU"/>
        </a:p>
      </dgm:t>
    </dgm:pt>
    <dgm:pt modelId="{784B3206-FBB3-4409-A8CE-A12C9D93503F}" type="sibTrans" cxnId="{77815398-6414-4975-84DB-7FDB152B9EAE}">
      <dgm:prSet/>
      <dgm:spPr/>
      <dgm:t>
        <a:bodyPr/>
        <a:lstStyle/>
        <a:p>
          <a:endParaRPr lang="ru-RU"/>
        </a:p>
      </dgm:t>
    </dgm:pt>
    <dgm:pt modelId="{060EC8A6-0220-4B38-8567-355824699BC8}" type="pres">
      <dgm:prSet presAssocID="{A5F941D9-A9A2-4045-8D60-E0EC47C1E03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397532-649E-4B15-8874-0D2BA9D839EF}" type="pres">
      <dgm:prSet presAssocID="{1D528B75-99BB-44D5-8B97-0357E873F8F1}" presName="composite" presStyleCnt="0"/>
      <dgm:spPr/>
    </dgm:pt>
    <dgm:pt modelId="{4A1C449C-8C4C-4262-AA71-F085B777D32A}" type="pres">
      <dgm:prSet presAssocID="{1D528B75-99BB-44D5-8B97-0357E873F8F1}" presName="parentText" presStyleLbl="alignNode1" presStyleIdx="0" presStyleCnt="5" custLinFactNeighborX="-49335" custLinFactNeighborY="-659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CF106-8445-46E1-9DE0-E213BD6FC25F}" type="pres">
      <dgm:prSet presAssocID="{1D528B75-99BB-44D5-8B97-0357E873F8F1}" presName="descendantText" presStyleLbl="alignAcc1" presStyleIdx="0" presStyleCnt="5" custLinFactNeighborX="2317" custLinFactNeighborY="-8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5C85B-09DC-4931-A711-A6195BA197AB}" type="pres">
      <dgm:prSet presAssocID="{BD261983-5F82-4839-A66E-CABB3755727B}" presName="sp" presStyleCnt="0"/>
      <dgm:spPr/>
    </dgm:pt>
    <dgm:pt modelId="{28A63446-1F06-4B8D-99C4-57895E6DED7D}" type="pres">
      <dgm:prSet presAssocID="{18FABE87-AA51-431E-B74F-910A259435A4}" presName="composite" presStyleCnt="0"/>
      <dgm:spPr/>
    </dgm:pt>
    <dgm:pt modelId="{5B7D2F96-B1A3-4889-AC39-EB2E18E8FC4A}" type="pres">
      <dgm:prSet presAssocID="{18FABE87-AA51-431E-B74F-910A259435A4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D2E63-0DBA-4374-AE56-4B6A3C4C8647}" type="pres">
      <dgm:prSet presAssocID="{18FABE87-AA51-431E-B74F-910A259435A4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6C6E7C-F22F-4743-AA18-58622111CF70}" type="pres">
      <dgm:prSet presAssocID="{AC1DDC22-A6A3-49EA-9F88-58DB898394F7}" presName="sp" presStyleCnt="0"/>
      <dgm:spPr/>
    </dgm:pt>
    <dgm:pt modelId="{B27155A0-2B3A-4B67-8856-373A917C5971}" type="pres">
      <dgm:prSet presAssocID="{A5A03FC2-E1D4-42C4-9BA6-5C66CF598BA2}" presName="composite" presStyleCnt="0"/>
      <dgm:spPr/>
    </dgm:pt>
    <dgm:pt modelId="{42004B89-BE8F-4DF0-9319-9E4FBBC7B707}" type="pres">
      <dgm:prSet presAssocID="{A5A03FC2-E1D4-42C4-9BA6-5C66CF598BA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1FCB2-AE42-47BF-8359-2E7A156423B6}" type="pres">
      <dgm:prSet presAssocID="{A5A03FC2-E1D4-42C4-9BA6-5C66CF598BA2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6B25B-2384-43FB-8756-D9A16165E0C5}" type="pres">
      <dgm:prSet presAssocID="{DF479ECB-98AA-4387-A713-CE486A84DE6A}" presName="sp" presStyleCnt="0"/>
      <dgm:spPr/>
    </dgm:pt>
    <dgm:pt modelId="{110F7831-2FE2-4B0D-823E-F0F7F9D29011}" type="pres">
      <dgm:prSet presAssocID="{BE530AE5-F59E-4575-80E9-2A79C89F7CC9}" presName="composite" presStyleCnt="0"/>
      <dgm:spPr/>
    </dgm:pt>
    <dgm:pt modelId="{802B8616-FBD6-49DD-AE06-5F2115538301}" type="pres">
      <dgm:prSet presAssocID="{BE530AE5-F59E-4575-80E9-2A79C89F7CC9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A413D-8490-4D98-85EA-4B9576C09D6C}" type="pres">
      <dgm:prSet presAssocID="{BE530AE5-F59E-4575-80E9-2A79C89F7CC9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B142A-6364-46D1-9342-760038C50907}" type="pres">
      <dgm:prSet presAssocID="{23985B7A-7F6C-427C-B01A-358E3D74018A}" presName="sp" presStyleCnt="0"/>
      <dgm:spPr/>
    </dgm:pt>
    <dgm:pt modelId="{F9144041-B11B-42EE-8C0D-E17A7A3A6AEB}" type="pres">
      <dgm:prSet presAssocID="{68400A77-4905-4289-81A1-A15F46A25286}" presName="composite" presStyleCnt="0"/>
      <dgm:spPr/>
    </dgm:pt>
    <dgm:pt modelId="{8D2B9AFD-5A50-4FD6-85D0-78B4EEB5A330}" type="pres">
      <dgm:prSet presAssocID="{68400A77-4905-4289-81A1-A15F46A25286}" presName="parentText" presStyleLbl="alignNode1" presStyleIdx="4" presStyleCnt="5" custLinFactNeighborX="-11030" custLinFactNeighborY="282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B1D07E-BD82-4AD0-BC6F-D19A51197204}" type="pres">
      <dgm:prSet presAssocID="{68400A77-4905-4289-81A1-A15F46A2528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A80FB0-8474-46E8-BEEB-CB001DD38E91}" type="presOf" srcId="{A5A03FC2-E1D4-42C4-9BA6-5C66CF598BA2}" destId="{42004B89-BE8F-4DF0-9319-9E4FBBC7B707}" srcOrd="0" destOrd="0" presId="urn:microsoft.com/office/officeart/2005/8/layout/chevron2"/>
    <dgm:cxn modelId="{97ED6F37-3CBA-4662-8721-E0870C2806C0}" srcId="{A5F941D9-A9A2-4045-8D60-E0EC47C1E032}" destId="{BE530AE5-F59E-4575-80E9-2A79C89F7CC9}" srcOrd="3" destOrd="0" parTransId="{A31201A3-8A33-4149-A8EF-F63D38A09375}" sibTransId="{23985B7A-7F6C-427C-B01A-358E3D74018A}"/>
    <dgm:cxn modelId="{64DB2FC1-2732-4E11-AAC4-D5D4BC5D08B6}" type="presOf" srcId="{E1A5C268-2D06-43A5-829B-E1B5B8C849EA}" destId="{898D2E63-0DBA-4374-AE56-4B6A3C4C8647}" srcOrd="0" destOrd="0" presId="urn:microsoft.com/office/officeart/2005/8/layout/chevron2"/>
    <dgm:cxn modelId="{B8B134BB-C068-4143-B726-182BB9D79AF9}" type="presOf" srcId="{A5F941D9-A9A2-4045-8D60-E0EC47C1E032}" destId="{060EC8A6-0220-4B38-8567-355824699BC8}" srcOrd="0" destOrd="0" presId="urn:microsoft.com/office/officeart/2005/8/layout/chevron2"/>
    <dgm:cxn modelId="{239C6B5D-AB34-4621-A6F2-9DF591DAD251}" srcId="{A5F941D9-A9A2-4045-8D60-E0EC47C1E032}" destId="{68400A77-4905-4289-81A1-A15F46A25286}" srcOrd="4" destOrd="0" parTransId="{5E618E93-B24F-471B-ACE4-A0092FA45CB7}" sibTransId="{769F6ABD-0238-421F-88F0-B4A7B817E15B}"/>
    <dgm:cxn modelId="{986AEF77-890A-44F7-999F-DCA8553E8EFF}" type="presOf" srcId="{31074D25-D17A-4BCD-932F-B8F1C5A91513}" destId="{9DECF106-8445-46E1-9DE0-E213BD6FC25F}" srcOrd="0" destOrd="0" presId="urn:microsoft.com/office/officeart/2005/8/layout/chevron2"/>
    <dgm:cxn modelId="{08A21AAF-E2F6-47CA-8C6C-E66ED68CF770}" srcId="{BE530AE5-F59E-4575-80E9-2A79C89F7CC9}" destId="{71140853-3426-4A1E-BA65-4CBEBFDA5359}" srcOrd="1" destOrd="0" parTransId="{CB854FE5-4C9C-467C-B4BE-CD4B8B840DCB}" sibTransId="{4C6E0113-1BEF-4F96-A181-877FC3B4DA66}"/>
    <dgm:cxn modelId="{0D06EB0D-BCA0-4A63-808E-5C22E49E434A}" type="presOf" srcId="{12490FE9-93B1-4D42-9034-1DA40181719E}" destId="{72B1D07E-BD82-4AD0-BC6F-D19A51197204}" srcOrd="0" destOrd="0" presId="urn:microsoft.com/office/officeart/2005/8/layout/chevron2"/>
    <dgm:cxn modelId="{3698D187-10A6-43E7-931D-68DBAE80EDF3}" type="presOf" srcId="{BC20AB1B-9475-476A-9106-2DE018BB7096}" destId="{C62A413D-8490-4D98-85EA-4B9576C09D6C}" srcOrd="0" destOrd="0" presId="urn:microsoft.com/office/officeart/2005/8/layout/chevron2"/>
    <dgm:cxn modelId="{8663ADE3-9D0C-482E-9579-ED742D82C7C2}" type="presOf" srcId="{71140853-3426-4A1E-BA65-4CBEBFDA5359}" destId="{C62A413D-8490-4D98-85EA-4B9576C09D6C}" srcOrd="0" destOrd="1" presId="urn:microsoft.com/office/officeart/2005/8/layout/chevron2"/>
    <dgm:cxn modelId="{77815398-6414-4975-84DB-7FDB152B9EAE}" srcId="{68400A77-4905-4289-81A1-A15F46A25286}" destId="{12490FE9-93B1-4D42-9034-1DA40181719E}" srcOrd="0" destOrd="0" parTransId="{D19733C5-CD2B-4051-8B97-7E6A658B6BA4}" sibTransId="{784B3206-FBB3-4409-A8CE-A12C9D93503F}"/>
    <dgm:cxn modelId="{ACD24B6B-70BE-49C0-9E37-84EE1A3D33AD}" type="presOf" srcId="{1D528B75-99BB-44D5-8B97-0357E873F8F1}" destId="{4A1C449C-8C4C-4262-AA71-F085B777D32A}" srcOrd="0" destOrd="0" presId="urn:microsoft.com/office/officeart/2005/8/layout/chevron2"/>
    <dgm:cxn modelId="{B61E0BDE-35F2-49FD-AD2B-6E76C671A80D}" srcId="{18FABE87-AA51-431E-B74F-910A259435A4}" destId="{E1A5C268-2D06-43A5-829B-E1B5B8C849EA}" srcOrd="0" destOrd="0" parTransId="{0A610404-3548-49B3-ABB4-BC8EF008D5DB}" sibTransId="{58E0E638-DFF8-45A7-8462-DDEAD2C493A7}"/>
    <dgm:cxn modelId="{17F1AEEE-EF59-4783-A88F-CE782177C6EC}" srcId="{A5A03FC2-E1D4-42C4-9BA6-5C66CF598BA2}" destId="{B48BBF6B-D780-44B8-8FD7-3A83DAFFD46B}" srcOrd="0" destOrd="0" parTransId="{2F82DB16-50D0-47B0-B8B0-AC74922FBC3A}" sibTransId="{1FF0D1EB-3839-4E59-948C-697A89D97D0A}"/>
    <dgm:cxn modelId="{8D9E873C-A693-4B1C-9506-8F73B5883D8F}" srcId="{A5F941D9-A9A2-4045-8D60-E0EC47C1E032}" destId="{1D528B75-99BB-44D5-8B97-0357E873F8F1}" srcOrd="0" destOrd="0" parTransId="{662D0FB6-FD0D-4F62-8F2D-A4BE0600F437}" sibTransId="{BD261983-5F82-4839-A66E-CABB3755727B}"/>
    <dgm:cxn modelId="{A54E7C4F-7281-4E3F-B529-28C49F899724}" type="presOf" srcId="{68400A77-4905-4289-81A1-A15F46A25286}" destId="{8D2B9AFD-5A50-4FD6-85D0-78B4EEB5A330}" srcOrd="0" destOrd="0" presId="urn:microsoft.com/office/officeart/2005/8/layout/chevron2"/>
    <dgm:cxn modelId="{3DD86DAB-E17C-40A4-B82F-E633E04F0A49}" srcId="{1D528B75-99BB-44D5-8B97-0357E873F8F1}" destId="{31074D25-D17A-4BCD-932F-B8F1C5A91513}" srcOrd="0" destOrd="0" parTransId="{BAC957B2-9445-40CC-856E-FC30AEFEA037}" sibTransId="{DD04B086-B28B-430D-B782-52AB55228BBD}"/>
    <dgm:cxn modelId="{316AC963-0F5C-4B64-856B-82AC398B0D43}" type="presOf" srcId="{B48BBF6B-D780-44B8-8FD7-3A83DAFFD46B}" destId="{9141FCB2-AE42-47BF-8359-2E7A156423B6}" srcOrd="0" destOrd="0" presId="urn:microsoft.com/office/officeart/2005/8/layout/chevron2"/>
    <dgm:cxn modelId="{7A1FE589-27A4-447E-88B4-D36FD5FB2457}" type="presOf" srcId="{BE530AE5-F59E-4575-80E9-2A79C89F7CC9}" destId="{802B8616-FBD6-49DD-AE06-5F2115538301}" srcOrd="0" destOrd="0" presId="urn:microsoft.com/office/officeart/2005/8/layout/chevron2"/>
    <dgm:cxn modelId="{5D08E62F-EA15-4EDE-BEA1-78633DFB85F9}" srcId="{A5F941D9-A9A2-4045-8D60-E0EC47C1E032}" destId="{A5A03FC2-E1D4-42C4-9BA6-5C66CF598BA2}" srcOrd="2" destOrd="0" parTransId="{2547C434-2D2A-48FE-B589-15628470D254}" sibTransId="{DF479ECB-98AA-4387-A713-CE486A84DE6A}"/>
    <dgm:cxn modelId="{6A7C83B1-BE02-4C96-9FF5-BF50A24CBBDD}" srcId="{BE530AE5-F59E-4575-80E9-2A79C89F7CC9}" destId="{BC20AB1B-9475-476A-9106-2DE018BB7096}" srcOrd="0" destOrd="0" parTransId="{A037EA6F-57D4-4F5D-8076-B51178A0F22A}" sibTransId="{F9EBF018-619D-4352-8892-33B8B69ED1FB}"/>
    <dgm:cxn modelId="{DA92750D-E6CB-4325-9BE2-912EFF90F968}" srcId="{A5F941D9-A9A2-4045-8D60-E0EC47C1E032}" destId="{18FABE87-AA51-431E-B74F-910A259435A4}" srcOrd="1" destOrd="0" parTransId="{6D49F07D-6A48-4C78-A9C9-712A150BEC7E}" sibTransId="{AC1DDC22-A6A3-49EA-9F88-58DB898394F7}"/>
    <dgm:cxn modelId="{93D7EDBA-3A75-4BDA-9EAE-5CBED3287741}" type="presOf" srcId="{18FABE87-AA51-431E-B74F-910A259435A4}" destId="{5B7D2F96-B1A3-4889-AC39-EB2E18E8FC4A}" srcOrd="0" destOrd="0" presId="urn:microsoft.com/office/officeart/2005/8/layout/chevron2"/>
    <dgm:cxn modelId="{A7628E1A-227C-41BF-ACB8-C87A2A545D87}" type="presParOf" srcId="{060EC8A6-0220-4B38-8567-355824699BC8}" destId="{E6397532-649E-4B15-8874-0D2BA9D839EF}" srcOrd="0" destOrd="0" presId="urn:microsoft.com/office/officeart/2005/8/layout/chevron2"/>
    <dgm:cxn modelId="{831CC6AD-BFC4-483B-B6B2-EF51F87601B0}" type="presParOf" srcId="{E6397532-649E-4B15-8874-0D2BA9D839EF}" destId="{4A1C449C-8C4C-4262-AA71-F085B777D32A}" srcOrd="0" destOrd="0" presId="urn:microsoft.com/office/officeart/2005/8/layout/chevron2"/>
    <dgm:cxn modelId="{F439B0D5-07D6-4B67-ADD5-01C835BA9DAB}" type="presParOf" srcId="{E6397532-649E-4B15-8874-0D2BA9D839EF}" destId="{9DECF106-8445-46E1-9DE0-E213BD6FC25F}" srcOrd="1" destOrd="0" presId="urn:microsoft.com/office/officeart/2005/8/layout/chevron2"/>
    <dgm:cxn modelId="{CF97675C-21D6-4AD5-A911-796DD83C25DC}" type="presParOf" srcId="{060EC8A6-0220-4B38-8567-355824699BC8}" destId="{2F85C85B-09DC-4931-A711-A6195BA197AB}" srcOrd="1" destOrd="0" presId="urn:microsoft.com/office/officeart/2005/8/layout/chevron2"/>
    <dgm:cxn modelId="{A835B16A-44F3-4829-B21A-F052B4249188}" type="presParOf" srcId="{060EC8A6-0220-4B38-8567-355824699BC8}" destId="{28A63446-1F06-4B8D-99C4-57895E6DED7D}" srcOrd="2" destOrd="0" presId="urn:microsoft.com/office/officeart/2005/8/layout/chevron2"/>
    <dgm:cxn modelId="{2D6D6E92-35A4-4790-AEFA-ABB65160AA6B}" type="presParOf" srcId="{28A63446-1F06-4B8D-99C4-57895E6DED7D}" destId="{5B7D2F96-B1A3-4889-AC39-EB2E18E8FC4A}" srcOrd="0" destOrd="0" presId="urn:microsoft.com/office/officeart/2005/8/layout/chevron2"/>
    <dgm:cxn modelId="{862E9039-2A8A-4303-B10D-E7BB6A9FA5C1}" type="presParOf" srcId="{28A63446-1F06-4B8D-99C4-57895E6DED7D}" destId="{898D2E63-0DBA-4374-AE56-4B6A3C4C8647}" srcOrd="1" destOrd="0" presId="urn:microsoft.com/office/officeart/2005/8/layout/chevron2"/>
    <dgm:cxn modelId="{6D87CA93-074E-4D00-B413-55599223FE04}" type="presParOf" srcId="{060EC8A6-0220-4B38-8567-355824699BC8}" destId="{1F6C6E7C-F22F-4743-AA18-58622111CF70}" srcOrd="3" destOrd="0" presId="urn:microsoft.com/office/officeart/2005/8/layout/chevron2"/>
    <dgm:cxn modelId="{27C7BED0-D815-4960-9669-83693D5F973C}" type="presParOf" srcId="{060EC8A6-0220-4B38-8567-355824699BC8}" destId="{B27155A0-2B3A-4B67-8856-373A917C5971}" srcOrd="4" destOrd="0" presId="urn:microsoft.com/office/officeart/2005/8/layout/chevron2"/>
    <dgm:cxn modelId="{177F6CAB-8978-4643-B1A6-7E9F312FEAE0}" type="presParOf" srcId="{B27155A0-2B3A-4B67-8856-373A917C5971}" destId="{42004B89-BE8F-4DF0-9319-9E4FBBC7B707}" srcOrd="0" destOrd="0" presId="urn:microsoft.com/office/officeart/2005/8/layout/chevron2"/>
    <dgm:cxn modelId="{645F7F85-7009-4941-8AD5-0D453102C896}" type="presParOf" srcId="{B27155A0-2B3A-4B67-8856-373A917C5971}" destId="{9141FCB2-AE42-47BF-8359-2E7A156423B6}" srcOrd="1" destOrd="0" presId="urn:microsoft.com/office/officeart/2005/8/layout/chevron2"/>
    <dgm:cxn modelId="{B1071DE7-44D9-4296-966B-525BA8B6044F}" type="presParOf" srcId="{060EC8A6-0220-4B38-8567-355824699BC8}" destId="{A626B25B-2384-43FB-8756-D9A16165E0C5}" srcOrd="5" destOrd="0" presId="urn:microsoft.com/office/officeart/2005/8/layout/chevron2"/>
    <dgm:cxn modelId="{E2D56879-7DA5-449B-A41E-7FF100B9A387}" type="presParOf" srcId="{060EC8A6-0220-4B38-8567-355824699BC8}" destId="{110F7831-2FE2-4B0D-823E-F0F7F9D29011}" srcOrd="6" destOrd="0" presId="urn:microsoft.com/office/officeart/2005/8/layout/chevron2"/>
    <dgm:cxn modelId="{5D36C72C-E33A-445C-885D-007378E41ADD}" type="presParOf" srcId="{110F7831-2FE2-4B0D-823E-F0F7F9D29011}" destId="{802B8616-FBD6-49DD-AE06-5F2115538301}" srcOrd="0" destOrd="0" presId="urn:microsoft.com/office/officeart/2005/8/layout/chevron2"/>
    <dgm:cxn modelId="{E66F59E7-05AB-464F-80C4-1DC77AAF5660}" type="presParOf" srcId="{110F7831-2FE2-4B0D-823E-F0F7F9D29011}" destId="{C62A413D-8490-4D98-85EA-4B9576C09D6C}" srcOrd="1" destOrd="0" presId="urn:microsoft.com/office/officeart/2005/8/layout/chevron2"/>
    <dgm:cxn modelId="{18AFA77B-0A9D-4AA0-88FB-A2B57C5CD1FB}" type="presParOf" srcId="{060EC8A6-0220-4B38-8567-355824699BC8}" destId="{B53B142A-6364-46D1-9342-760038C50907}" srcOrd="7" destOrd="0" presId="urn:microsoft.com/office/officeart/2005/8/layout/chevron2"/>
    <dgm:cxn modelId="{C38B9FBE-3204-4B8B-B4F5-E65FFE0FD1D4}" type="presParOf" srcId="{060EC8A6-0220-4B38-8567-355824699BC8}" destId="{F9144041-B11B-42EE-8C0D-E17A7A3A6AEB}" srcOrd="8" destOrd="0" presId="urn:microsoft.com/office/officeart/2005/8/layout/chevron2"/>
    <dgm:cxn modelId="{472BF899-9828-419E-86D0-171B96A1B506}" type="presParOf" srcId="{F9144041-B11B-42EE-8C0D-E17A7A3A6AEB}" destId="{8D2B9AFD-5A50-4FD6-85D0-78B4EEB5A330}" srcOrd="0" destOrd="0" presId="urn:microsoft.com/office/officeart/2005/8/layout/chevron2"/>
    <dgm:cxn modelId="{7E2B29E6-9369-42CF-9214-2C00859FE8DB}" type="presParOf" srcId="{F9144041-B11B-42EE-8C0D-E17A7A3A6AEB}" destId="{72B1D07E-BD82-4AD0-BC6F-D19A5119720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CD6CEE-78F6-4A9B-AD7F-EA3388170993}" type="doc">
      <dgm:prSet loTypeId="urn:microsoft.com/office/officeart/2005/8/layout/default#2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8CF735F6-3B93-4FB8-97AA-0647C141E5E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А. Брест</a:t>
          </a:r>
          <a:endParaRPr lang="ru-RU" sz="1800" dirty="0"/>
        </a:p>
      </dgm:t>
    </dgm:pt>
    <dgm:pt modelId="{68597ADA-514D-4E46-B8E7-F8D4DE68A221}" type="parTrans" cxnId="{FEECDA44-972C-43EE-8318-489C8E4B26F2}">
      <dgm:prSet/>
      <dgm:spPr/>
      <dgm:t>
        <a:bodyPr/>
        <a:lstStyle/>
        <a:p>
          <a:endParaRPr lang="ru-RU"/>
        </a:p>
      </dgm:t>
    </dgm:pt>
    <dgm:pt modelId="{94BA3F67-EA6E-413E-8163-63CC09D80FA1}" type="sibTrans" cxnId="{FEECDA44-972C-43EE-8318-489C8E4B26F2}">
      <dgm:prSet/>
      <dgm:spPr/>
      <dgm:t>
        <a:bodyPr/>
        <a:lstStyle/>
        <a:p>
          <a:endParaRPr lang="ru-RU"/>
        </a:p>
      </dgm:t>
    </dgm:pt>
    <dgm:pt modelId="{B6782CD1-DE12-44F0-A42D-32A04493A252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Б. Сургут</a:t>
          </a:r>
          <a:endParaRPr lang="ru-RU" sz="1800" dirty="0"/>
        </a:p>
      </dgm:t>
    </dgm:pt>
    <dgm:pt modelId="{6A30C583-EA2F-4BB2-B6A6-4FBD96BB5FDE}" type="parTrans" cxnId="{12681C9B-1A36-47AA-8D43-D3D337743248}">
      <dgm:prSet/>
      <dgm:spPr/>
      <dgm:t>
        <a:bodyPr/>
        <a:lstStyle/>
        <a:p>
          <a:endParaRPr lang="ru-RU"/>
        </a:p>
      </dgm:t>
    </dgm:pt>
    <dgm:pt modelId="{60B02680-50F0-49E4-A740-3CD0582BD5BA}" type="sibTrans" cxnId="{12681C9B-1A36-47AA-8D43-D3D337743248}">
      <dgm:prSet/>
      <dgm:spPr/>
      <dgm:t>
        <a:bodyPr/>
        <a:lstStyle/>
        <a:p>
          <a:endParaRPr lang="ru-RU"/>
        </a:p>
      </dgm:t>
    </dgm:pt>
    <dgm:pt modelId="{3ED52148-9E71-4E0D-9E59-09E8B07D70E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В. Москва</a:t>
          </a:r>
          <a:endParaRPr lang="ru-RU" sz="1800" dirty="0"/>
        </a:p>
      </dgm:t>
    </dgm:pt>
    <dgm:pt modelId="{CD625453-D86F-4D7C-A47A-897D4F45A726}" type="parTrans" cxnId="{C7267AE1-B48D-442E-95E6-0C7785EA5295}">
      <dgm:prSet/>
      <dgm:spPr/>
      <dgm:t>
        <a:bodyPr/>
        <a:lstStyle/>
        <a:p>
          <a:endParaRPr lang="ru-RU"/>
        </a:p>
      </dgm:t>
    </dgm:pt>
    <dgm:pt modelId="{B29612A0-E1C9-43BE-8610-D3369C038108}" type="sibTrans" cxnId="{C7267AE1-B48D-442E-95E6-0C7785EA5295}">
      <dgm:prSet/>
      <dgm:spPr/>
      <dgm:t>
        <a:bodyPr/>
        <a:lstStyle/>
        <a:p>
          <a:endParaRPr lang="ru-RU"/>
        </a:p>
      </dgm:t>
    </dgm:pt>
    <dgm:pt modelId="{A2E3661D-E882-4A55-8A8C-85EE790E9AC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Г. Альметьевск</a:t>
          </a:r>
          <a:endParaRPr lang="ru-RU" sz="1800" dirty="0"/>
        </a:p>
      </dgm:t>
    </dgm:pt>
    <dgm:pt modelId="{80FBC0DB-6B4A-479D-AF32-D1DB15B4CB61}" type="parTrans" cxnId="{4F714CA8-288F-449F-81F4-D49221090F35}">
      <dgm:prSet/>
      <dgm:spPr/>
      <dgm:t>
        <a:bodyPr/>
        <a:lstStyle/>
        <a:p>
          <a:endParaRPr lang="ru-RU"/>
        </a:p>
      </dgm:t>
    </dgm:pt>
    <dgm:pt modelId="{BE72457C-8411-4907-B2AC-A2F1692FAF16}" type="sibTrans" cxnId="{4F714CA8-288F-449F-81F4-D49221090F35}">
      <dgm:prSet/>
      <dgm:spPr/>
      <dgm:t>
        <a:bodyPr/>
        <a:lstStyle/>
        <a:p>
          <a:endParaRPr lang="ru-RU"/>
        </a:p>
      </dgm:t>
    </dgm:pt>
    <dgm:pt modelId="{38A019F2-9492-4B4C-9EC3-6EADE288421F}" type="pres">
      <dgm:prSet presAssocID="{5BCD6CEE-78F6-4A9B-AD7F-EA33881709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530477-1581-46AF-A7F6-2C994604A01D}" type="pres">
      <dgm:prSet presAssocID="{8CF735F6-3B93-4FB8-97AA-0647C141E5E0}" presName="node" presStyleLbl="node1" presStyleIdx="0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DC46D-4CBB-40DF-AF69-7064AFFB9572}" type="pres">
      <dgm:prSet presAssocID="{94BA3F67-EA6E-413E-8163-63CC09D80FA1}" presName="sibTrans" presStyleCnt="0"/>
      <dgm:spPr/>
      <dgm:t>
        <a:bodyPr/>
        <a:lstStyle/>
        <a:p>
          <a:endParaRPr lang="ru-RU"/>
        </a:p>
      </dgm:t>
    </dgm:pt>
    <dgm:pt modelId="{E47E9F80-A84C-4963-A837-0C3ED0532E52}" type="pres">
      <dgm:prSet presAssocID="{B6782CD1-DE12-44F0-A42D-32A04493A252}" presName="node" presStyleLbl="node1" presStyleIdx="1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33755-3A18-4A31-A37D-92C98EA181AB}" type="pres">
      <dgm:prSet presAssocID="{60B02680-50F0-49E4-A740-3CD0582BD5BA}" presName="sibTrans" presStyleCnt="0"/>
      <dgm:spPr/>
      <dgm:t>
        <a:bodyPr/>
        <a:lstStyle/>
        <a:p>
          <a:endParaRPr lang="ru-RU"/>
        </a:p>
      </dgm:t>
    </dgm:pt>
    <dgm:pt modelId="{19CB83B1-6C55-4D62-8330-4BED9F55A3A1}" type="pres">
      <dgm:prSet presAssocID="{3ED52148-9E71-4E0D-9E59-09E8B07D70E9}" presName="node" presStyleLbl="node1" presStyleIdx="2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227A9-39F3-4CF6-A3A0-E1D06971FDD3}" type="pres">
      <dgm:prSet presAssocID="{B29612A0-E1C9-43BE-8610-D3369C038108}" presName="sibTrans" presStyleCnt="0"/>
      <dgm:spPr/>
      <dgm:t>
        <a:bodyPr/>
        <a:lstStyle/>
        <a:p>
          <a:endParaRPr lang="ru-RU"/>
        </a:p>
      </dgm:t>
    </dgm:pt>
    <dgm:pt modelId="{8DB6B25E-B170-4818-A60A-6F0D082C6B54}" type="pres">
      <dgm:prSet presAssocID="{A2E3661D-E882-4A55-8A8C-85EE790E9AC6}" presName="node" presStyleLbl="node1" presStyleIdx="3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E153F-9CE9-49F4-82BA-A2255EC52CC8}" type="presOf" srcId="{B6782CD1-DE12-44F0-A42D-32A04493A252}" destId="{E47E9F80-A84C-4963-A837-0C3ED0532E52}" srcOrd="0" destOrd="0" presId="urn:microsoft.com/office/officeart/2005/8/layout/default#2"/>
    <dgm:cxn modelId="{FEECDA44-972C-43EE-8318-489C8E4B26F2}" srcId="{5BCD6CEE-78F6-4A9B-AD7F-EA3388170993}" destId="{8CF735F6-3B93-4FB8-97AA-0647C141E5E0}" srcOrd="0" destOrd="0" parTransId="{68597ADA-514D-4E46-B8E7-F8D4DE68A221}" sibTransId="{94BA3F67-EA6E-413E-8163-63CC09D80FA1}"/>
    <dgm:cxn modelId="{4F714CA8-288F-449F-81F4-D49221090F35}" srcId="{5BCD6CEE-78F6-4A9B-AD7F-EA3388170993}" destId="{A2E3661D-E882-4A55-8A8C-85EE790E9AC6}" srcOrd="3" destOrd="0" parTransId="{80FBC0DB-6B4A-479D-AF32-D1DB15B4CB61}" sibTransId="{BE72457C-8411-4907-B2AC-A2F1692FAF16}"/>
    <dgm:cxn modelId="{12681C9B-1A36-47AA-8D43-D3D337743248}" srcId="{5BCD6CEE-78F6-4A9B-AD7F-EA3388170993}" destId="{B6782CD1-DE12-44F0-A42D-32A04493A252}" srcOrd="1" destOrd="0" parTransId="{6A30C583-EA2F-4BB2-B6A6-4FBD96BB5FDE}" sibTransId="{60B02680-50F0-49E4-A740-3CD0582BD5BA}"/>
    <dgm:cxn modelId="{D18B7FBD-E57F-41FA-B8E8-F381007FBDD5}" type="presOf" srcId="{5BCD6CEE-78F6-4A9B-AD7F-EA3388170993}" destId="{38A019F2-9492-4B4C-9EC3-6EADE288421F}" srcOrd="0" destOrd="0" presId="urn:microsoft.com/office/officeart/2005/8/layout/default#2"/>
    <dgm:cxn modelId="{C7267AE1-B48D-442E-95E6-0C7785EA5295}" srcId="{5BCD6CEE-78F6-4A9B-AD7F-EA3388170993}" destId="{3ED52148-9E71-4E0D-9E59-09E8B07D70E9}" srcOrd="2" destOrd="0" parTransId="{CD625453-D86F-4D7C-A47A-897D4F45A726}" sibTransId="{B29612A0-E1C9-43BE-8610-D3369C038108}"/>
    <dgm:cxn modelId="{C35430CE-F4DA-4D6D-8F8D-6C3B4EEC8F00}" type="presOf" srcId="{A2E3661D-E882-4A55-8A8C-85EE790E9AC6}" destId="{8DB6B25E-B170-4818-A60A-6F0D082C6B54}" srcOrd="0" destOrd="0" presId="urn:microsoft.com/office/officeart/2005/8/layout/default#2"/>
    <dgm:cxn modelId="{4A1326E4-41D1-4752-B660-C17FFF9DE0E2}" type="presOf" srcId="{8CF735F6-3B93-4FB8-97AA-0647C141E5E0}" destId="{1A530477-1581-46AF-A7F6-2C994604A01D}" srcOrd="0" destOrd="0" presId="urn:microsoft.com/office/officeart/2005/8/layout/default#2"/>
    <dgm:cxn modelId="{31105F12-857C-40A8-B60D-1AD7888F3B0C}" type="presOf" srcId="{3ED52148-9E71-4E0D-9E59-09E8B07D70E9}" destId="{19CB83B1-6C55-4D62-8330-4BED9F55A3A1}" srcOrd="0" destOrd="0" presId="urn:microsoft.com/office/officeart/2005/8/layout/default#2"/>
    <dgm:cxn modelId="{13B28592-191C-4F10-851F-86969133CE5D}" type="presParOf" srcId="{38A019F2-9492-4B4C-9EC3-6EADE288421F}" destId="{1A530477-1581-46AF-A7F6-2C994604A01D}" srcOrd="0" destOrd="0" presId="urn:microsoft.com/office/officeart/2005/8/layout/default#2"/>
    <dgm:cxn modelId="{0836E15E-5A33-40D8-AF7C-C9AB77A057A0}" type="presParOf" srcId="{38A019F2-9492-4B4C-9EC3-6EADE288421F}" destId="{F3FDC46D-4CBB-40DF-AF69-7064AFFB9572}" srcOrd="1" destOrd="0" presId="urn:microsoft.com/office/officeart/2005/8/layout/default#2"/>
    <dgm:cxn modelId="{F7218EA8-A430-4FB0-9ADA-BEC5B3821399}" type="presParOf" srcId="{38A019F2-9492-4B4C-9EC3-6EADE288421F}" destId="{E47E9F80-A84C-4963-A837-0C3ED0532E52}" srcOrd="2" destOrd="0" presId="urn:microsoft.com/office/officeart/2005/8/layout/default#2"/>
    <dgm:cxn modelId="{7C9E47A3-0838-47EF-A096-5C3013DB550D}" type="presParOf" srcId="{38A019F2-9492-4B4C-9EC3-6EADE288421F}" destId="{22333755-3A18-4A31-A37D-92C98EA181AB}" srcOrd="3" destOrd="0" presId="urn:microsoft.com/office/officeart/2005/8/layout/default#2"/>
    <dgm:cxn modelId="{60314E91-78CE-4EDB-B033-47D4EA4CD790}" type="presParOf" srcId="{38A019F2-9492-4B4C-9EC3-6EADE288421F}" destId="{19CB83B1-6C55-4D62-8330-4BED9F55A3A1}" srcOrd="4" destOrd="0" presId="urn:microsoft.com/office/officeart/2005/8/layout/default#2"/>
    <dgm:cxn modelId="{224C0A38-3F0F-4477-B946-9950A7C5F68B}" type="presParOf" srcId="{38A019F2-9492-4B4C-9EC3-6EADE288421F}" destId="{DCC227A9-39F3-4CF6-A3A0-E1D06971FDD3}" srcOrd="5" destOrd="0" presId="urn:microsoft.com/office/officeart/2005/8/layout/default#2"/>
    <dgm:cxn modelId="{485A5E60-A5C2-4189-AB0F-82133122E23C}" type="presParOf" srcId="{38A019F2-9492-4B4C-9EC3-6EADE288421F}" destId="{8DB6B25E-B170-4818-A60A-6F0D082C6B54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CD6CEE-78F6-4A9B-AD7F-EA3388170993}" type="doc">
      <dgm:prSet loTypeId="urn:microsoft.com/office/officeart/2005/8/layout/default#3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CF735F6-3B93-4FB8-97AA-0647C141E5E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А.</a:t>
          </a:r>
          <a:r>
            <a:rPr lang="ru-RU" sz="1800" b="1" dirty="0" smtClean="0"/>
            <a:t> </a:t>
          </a:r>
          <a:r>
            <a:rPr lang="ru-RU" sz="1800" b="0" dirty="0" smtClean="0"/>
            <a:t> сырьевой</a:t>
          </a:r>
          <a:endParaRPr lang="ru-RU" sz="1800" b="0" dirty="0"/>
        </a:p>
      </dgm:t>
    </dgm:pt>
    <dgm:pt modelId="{68597ADA-514D-4E46-B8E7-F8D4DE68A221}" type="parTrans" cxnId="{FEECDA44-972C-43EE-8318-489C8E4B26F2}">
      <dgm:prSet/>
      <dgm:spPr/>
      <dgm:t>
        <a:bodyPr/>
        <a:lstStyle/>
        <a:p>
          <a:endParaRPr lang="ru-RU"/>
        </a:p>
      </dgm:t>
    </dgm:pt>
    <dgm:pt modelId="{94BA3F67-EA6E-413E-8163-63CC09D80FA1}" type="sibTrans" cxnId="{FEECDA44-972C-43EE-8318-489C8E4B26F2}">
      <dgm:prSet/>
      <dgm:spPr/>
      <dgm:t>
        <a:bodyPr/>
        <a:lstStyle/>
        <a:p>
          <a:endParaRPr lang="ru-RU"/>
        </a:p>
      </dgm:t>
    </dgm:pt>
    <dgm:pt modelId="{3ED52148-9E71-4E0D-9E59-09E8B07D70E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В. металлоемкий</a:t>
          </a:r>
          <a:endParaRPr lang="ru-RU" sz="1800" dirty="0"/>
        </a:p>
      </dgm:t>
    </dgm:pt>
    <dgm:pt modelId="{CD625453-D86F-4D7C-A47A-897D4F45A726}" type="parTrans" cxnId="{C7267AE1-B48D-442E-95E6-0C7785EA5295}">
      <dgm:prSet/>
      <dgm:spPr/>
      <dgm:t>
        <a:bodyPr/>
        <a:lstStyle/>
        <a:p>
          <a:endParaRPr lang="ru-RU"/>
        </a:p>
      </dgm:t>
    </dgm:pt>
    <dgm:pt modelId="{B29612A0-E1C9-43BE-8610-D3369C038108}" type="sibTrans" cxnId="{C7267AE1-B48D-442E-95E6-0C7785EA5295}">
      <dgm:prSet/>
      <dgm:spPr/>
      <dgm:t>
        <a:bodyPr/>
        <a:lstStyle/>
        <a:p>
          <a:endParaRPr lang="ru-RU"/>
        </a:p>
      </dgm:t>
    </dgm:pt>
    <dgm:pt modelId="{A2E3661D-E882-4A55-8A8C-85EE790E9AC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Г. транзитный</a:t>
          </a:r>
          <a:endParaRPr lang="ru-RU" sz="1800" dirty="0"/>
        </a:p>
      </dgm:t>
    </dgm:pt>
    <dgm:pt modelId="{80FBC0DB-6B4A-479D-AF32-D1DB15B4CB61}" type="parTrans" cxnId="{4F714CA8-288F-449F-81F4-D49221090F35}">
      <dgm:prSet/>
      <dgm:spPr/>
      <dgm:t>
        <a:bodyPr/>
        <a:lstStyle/>
        <a:p>
          <a:endParaRPr lang="ru-RU"/>
        </a:p>
      </dgm:t>
    </dgm:pt>
    <dgm:pt modelId="{BE72457C-8411-4907-B2AC-A2F1692FAF16}" type="sibTrans" cxnId="{4F714CA8-288F-449F-81F4-D49221090F35}">
      <dgm:prSet/>
      <dgm:spPr/>
      <dgm:t>
        <a:bodyPr/>
        <a:lstStyle/>
        <a:p>
          <a:endParaRPr lang="ru-RU"/>
        </a:p>
      </dgm:t>
    </dgm:pt>
    <dgm:pt modelId="{B6782CD1-DE12-44F0-A42D-32A04493A252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Б. потребительский</a:t>
          </a:r>
          <a:endParaRPr lang="ru-RU" sz="1800" dirty="0"/>
        </a:p>
      </dgm:t>
    </dgm:pt>
    <dgm:pt modelId="{60B02680-50F0-49E4-A740-3CD0582BD5BA}" type="sibTrans" cxnId="{12681C9B-1A36-47AA-8D43-D3D337743248}">
      <dgm:prSet/>
      <dgm:spPr/>
      <dgm:t>
        <a:bodyPr/>
        <a:lstStyle/>
        <a:p>
          <a:endParaRPr lang="ru-RU"/>
        </a:p>
      </dgm:t>
    </dgm:pt>
    <dgm:pt modelId="{6A30C583-EA2F-4BB2-B6A6-4FBD96BB5FDE}" type="parTrans" cxnId="{12681C9B-1A36-47AA-8D43-D3D337743248}">
      <dgm:prSet/>
      <dgm:spPr/>
      <dgm:t>
        <a:bodyPr/>
        <a:lstStyle/>
        <a:p>
          <a:endParaRPr lang="ru-RU"/>
        </a:p>
      </dgm:t>
    </dgm:pt>
    <dgm:pt modelId="{38A019F2-9492-4B4C-9EC3-6EADE288421F}" type="pres">
      <dgm:prSet presAssocID="{5BCD6CEE-78F6-4A9B-AD7F-EA33881709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530477-1581-46AF-A7F6-2C994604A01D}" type="pres">
      <dgm:prSet presAssocID="{8CF735F6-3B93-4FB8-97AA-0647C141E5E0}" presName="node" presStyleLbl="node1" presStyleIdx="0" presStyleCnt="4" custScaleX="360066" custScaleY="196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DC46D-4CBB-40DF-AF69-7064AFFB9572}" type="pres">
      <dgm:prSet presAssocID="{94BA3F67-EA6E-413E-8163-63CC09D80FA1}" presName="sibTrans" presStyleCnt="0"/>
      <dgm:spPr/>
      <dgm:t>
        <a:bodyPr/>
        <a:lstStyle/>
        <a:p>
          <a:endParaRPr lang="ru-RU"/>
        </a:p>
      </dgm:t>
    </dgm:pt>
    <dgm:pt modelId="{E47E9F80-A84C-4963-A837-0C3ED0532E52}" type="pres">
      <dgm:prSet presAssocID="{B6782CD1-DE12-44F0-A42D-32A04493A252}" presName="node" presStyleLbl="node1" presStyleIdx="1" presStyleCnt="4" custScaleX="430491" custScaleY="196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33755-3A18-4A31-A37D-92C98EA181AB}" type="pres">
      <dgm:prSet presAssocID="{60B02680-50F0-49E4-A740-3CD0582BD5BA}" presName="sibTrans" presStyleCnt="0"/>
      <dgm:spPr/>
      <dgm:t>
        <a:bodyPr/>
        <a:lstStyle/>
        <a:p>
          <a:endParaRPr lang="ru-RU"/>
        </a:p>
      </dgm:t>
    </dgm:pt>
    <dgm:pt modelId="{19CB83B1-6C55-4D62-8330-4BED9F55A3A1}" type="pres">
      <dgm:prSet presAssocID="{3ED52148-9E71-4E0D-9E59-09E8B07D70E9}" presName="node" presStyleLbl="node1" presStyleIdx="2" presStyleCnt="4" custScaleX="430491" custScaleY="196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227A9-39F3-4CF6-A3A0-E1D06971FDD3}" type="pres">
      <dgm:prSet presAssocID="{B29612A0-E1C9-43BE-8610-D3369C038108}" presName="sibTrans" presStyleCnt="0"/>
      <dgm:spPr/>
      <dgm:t>
        <a:bodyPr/>
        <a:lstStyle/>
        <a:p>
          <a:endParaRPr lang="ru-RU"/>
        </a:p>
      </dgm:t>
    </dgm:pt>
    <dgm:pt modelId="{8DB6B25E-B170-4818-A60A-6F0D082C6B54}" type="pres">
      <dgm:prSet presAssocID="{A2E3661D-E882-4A55-8A8C-85EE790E9AC6}" presName="node" presStyleLbl="node1" presStyleIdx="3" presStyleCnt="4" custScaleX="430491" custScaleY="196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EE1833-48EA-4995-984F-764AA2918501}" type="presOf" srcId="{5BCD6CEE-78F6-4A9B-AD7F-EA3388170993}" destId="{38A019F2-9492-4B4C-9EC3-6EADE288421F}" srcOrd="0" destOrd="0" presId="urn:microsoft.com/office/officeart/2005/8/layout/default#3"/>
    <dgm:cxn modelId="{FEECDA44-972C-43EE-8318-489C8E4B26F2}" srcId="{5BCD6CEE-78F6-4A9B-AD7F-EA3388170993}" destId="{8CF735F6-3B93-4FB8-97AA-0647C141E5E0}" srcOrd="0" destOrd="0" parTransId="{68597ADA-514D-4E46-B8E7-F8D4DE68A221}" sibTransId="{94BA3F67-EA6E-413E-8163-63CC09D80FA1}"/>
    <dgm:cxn modelId="{1D37AFB2-281A-4122-8EBE-2EAEB4BC0E5E}" type="presOf" srcId="{A2E3661D-E882-4A55-8A8C-85EE790E9AC6}" destId="{8DB6B25E-B170-4818-A60A-6F0D082C6B54}" srcOrd="0" destOrd="0" presId="urn:microsoft.com/office/officeart/2005/8/layout/default#3"/>
    <dgm:cxn modelId="{4F714CA8-288F-449F-81F4-D49221090F35}" srcId="{5BCD6CEE-78F6-4A9B-AD7F-EA3388170993}" destId="{A2E3661D-E882-4A55-8A8C-85EE790E9AC6}" srcOrd="3" destOrd="0" parTransId="{80FBC0DB-6B4A-479D-AF32-D1DB15B4CB61}" sibTransId="{BE72457C-8411-4907-B2AC-A2F1692FAF16}"/>
    <dgm:cxn modelId="{12681C9B-1A36-47AA-8D43-D3D337743248}" srcId="{5BCD6CEE-78F6-4A9B-AD7F-EA3388170993}" destId="{B6782CD1-DE12-44F0-A42D-32A04493A252}" srcOrd="1" destOrd="0" parTransId="{6A30C583-EA2F-4BB2-B6A6-4FBD96BB5FDE}" sibTransId="{60B02680-50F0-49E4-A740-3CD0582BD5BA}"/>
    <dgm:cxn modelId="{3F920026-0936-481A-9744-33A3FEC2637A}" type="presOf" srcId="{3ED52148-9E71-4E0D-9E59-09E8B07D70E9}" destId="{19CB83B1-6C55-4D62-8330-4BED9F55A3A1}" srcOrd="0" destOrd="0" presId="urn:microsoft.com/office/officeart/2005/8/layout/default#3"/>
    <dgm:cxn modelId="{7F26948D-0219-42C3-90E5-9987F97C230C}" type="presOf" srcId="{8CF735F6-3B93-4FB8-97AA-0647C141E5E0}" destId="{1A530477-1581-46AF-A7F6-2C994604A01D}" srcOrd="0" destOrd="0" presId="urn:microsoft.com/office/officeart/2005/8/layout/default#3"/>
    <dgm:cxn modelId="{C7267AE1-B48D-442E-95E6-0C7785EA5295}" srcId="{5BCD6CEE-78F6-4A9B-AD7F-EA3388170993}" destId="{3ED52148-9E71-4E0D-9E59-09E8B07D70E9}" srcOrd="2" destOrd="0" parTransId="{CD625453-D86F-4D7C-A47A-897D4F45A726}" sibTransId="{B29612A0-E1C9-43BE-8610-D3369C038108}"/>
    <dgm:cxn modelId="{69FF8B2C-E76F-494D-845B-266CD0E2887F}" type="presOf" srcId="{B6782CD1-DE12-44F0-A42D-32A04493A252}" destId="{E47E9F80-A84C-4963-A837-0C3ED0532E52}" srcOrd="0" destOrd="0" presId="urn:microsoft.com/office/officeart/2005/8/layout/default#3"/>
    <dgm:cxn modelId="{F7431C64-4454-4C51-92E6-444996653598}" type="presParOf" srcId="{38A019F2-9492-4B4C-9EC3-6EADE288421F}" destId="{1A530477-1581-46AF-A7F6-2C994604A01D}" srcOrd="0" destOrd="0" presId="urn:microsoft.com/office/officeart/2005/8/layout/default#3"/>
    <dgm:cxn modelId="{8D25B6A9-898A-4EFC-9654-5D25B1D02137}" type="presParOf" srcId="{38A019F2-9492-4B4C-9EC3-6EADE288421F}" destId="{F3FDC46D-4CBB-40DF-AF69-7064AFFB9572}" srcOrd="1" destOrd="0" presId="urn:microsoft.com/office/officeart/2005/8/layout/default#3"/>
    <dgm:cxn modelId="{28754FE8-4FF9-45F1-9791-21996800CF46}" type="presParOf" srcId="{38A019F2-9492-4B4C-9EC3-6EADE288421F}" destId="{E47E9F80-A84C-4963-A837-0C3ED0532E52}" srcOrd="2" destOrd="0" presId="urn:microsoft.com/office/officeart/2005/8/layout/default#3"/>
    <dgm:cxn modelId="{D271639D-B841-419D-A72B-8C3759E75E08}" type="presParOf" srcId="{38A019F2-9492-4B4C-9EC3-6EADE288421F}" destId="{22333755-3A18-4A31-A37D-92C98EA181AB}" srcOrd="3" destOrd="0" presId="urn:microsoft.com/office/officeart/2005/8/layout/default#3"/>
    <dgm:cxn modelId="{EB43F8F5-B040-47D1-BF81-A2D3F429E4E0}" type="presParOf" srcId="{38A019F2-9492-4B4C-9EC3-6EADE288421F}" destId="{19CB83B1-6C55-4D62-8330-4BED9F55A3A1}" srcOrd="4" destOrd="0" presId="urn:microsoft.com/office/officeart/2005/8/layout/default#3"/>
    <dgm:cxn modelId="{26BAF08D-F85D-4977-BD36-890599A50CD0}" type="presParOf" srcId="{38A019F2-9492-4B4C-9EC3-6EADE288421F}" destId="{DCC227A9-39F3-4CF6-A3A0-E1D06971FDD3}" srcOrd="5" destOrd="0" presId="urn:microsoft.com/office/officeart/2005/8/layout/default#3"/>
    <dgm:cxn modelId="{E507DFCE-10DC-464F-9733-EDA90892BCBD}" type="presParOf" srcId="{38A019F2-9492-4B4C-9EC3-6EADE288421F}" destId="{8DB6B25E-B170-4818-A60A-6F0D082C6B54}" srcOrd="6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CD6CEE-78F6-4A9B-AD7F-EA3388170993}" type="doc">
      <dgm:prSet loTypeId="urn:microsoft.com/office/officeart/2005/8/layout/default#4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CF735F6-3B93-4FB8-97AA-0647C141E5E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А. Брест</a:t>
          </a:r>
          <a:endParaRPr lang="ru-RU" sz="1800" dirty="0"/>
        </a:p>
      </dgm:t>
    </dgm:pt>
    <dgm:pt modelId="{68597ADA-514D-4E46-B8E7-F8D4DE68A221}" type="parTrans" cxnId="{FEECDA44-972C-43EE-8318-489C8E4B26F2}">
      <dgm:prSet/>
      <dgm:spPr/>
      <dgm:t>
        <a:bodyPr/>
        <a:lstStyle/>
        <a:p>
          <a:endParaRPr lang="ru-RU"/>
        </a:p>
      </dgm:t>
    </dgm:pt>
    <dgm:pt modelId="{94BA3F67-EA6E-413E-8163-63CC09D80FA1}" type="sibTrans" cxnId="{FEECDA44-972C-43EE-8318-489C8E4B26F2}">
      <dgm:prSet/>
      <dgm:spPr/>
      <dgm:t>
        <a:bodyPr/>
        <a:lstStyle/>
        <a:p>
          <a:endParaRPr lang="ru-RU"/>
        </a:p>
      </dgm:t>
    </dgm:pt>
    <dgm:pt modelId="{B6782CD1-DE12-44F0-A42D-32A04493A252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Б.  р. Коми</a:t>
          </a:r>
          <a:endParaRPr lang="ru-RU" sz="1800" dirty="0"/>
        </a:p>
      </dgm:t>
    </dgm:pt>
    <dgm:pt modelId="{6A30C583-EA2F-4BB2-B6A6-4FBD96BB5FDE}" type="parTrans" cxnId="{12681C9B-1A36-47AA-8D43-D3D337743248}">
      <dgm:prSet/>
      <dgm:spPr/>
      <dgm:t>
        <a:bodyPr/>
        <a:lstStyle/>
        <a:p>
          <a:endParaRPr lang="ru-RU"/>
        </a:p>
      </dgm:t>
    </dgm:pt>
    <dgm:pt modelId="{60B02680-50F0-49E4-A740-3CD0582BD5BA}" type="sibTrans" cxnId="{12681C9B-1A36-47AA-8D43-D3D337743248}">
      <dgm:prSet/>
      <dgm:spPr/>
      <dgm:t>
        <a:bodyPr/>
        <a:lstStyle/>
        <a:p>
          <a:endParaRPr lang="ru-RU"/>
        </a:p>
      </dgm:t>
    </dgm:pt>
    <dgm:pt modelId="{A2E3661D-E882-4A55-8A8C-85EE790E9AC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Г. Черное море</a:t>
          </a:r>
          <a:endParaRPr lang="ru-RU" sz="1800" dirty="0"/>
        </a:p>
      </dgm:t>
    </dgm:pt>
    <dgm:pt modelId="{80FBC0DB-6B4A-479D-AF32-D1DB15B4CB61}" type="parTrans" cxnId="{4F714CA8-288F-449F-81F4-D49221090F35}">
      <dgm:prSet/>
      <dgm:spPr/>
      <dgm:t>
        <a:bodyPr/>
        <a:lstStyle/>
        <a:p>
          <a:endParaRPr lang="ru-RU"/>
        </a:p>
      </dgm:t>
    </dgm:pt>
    <dgm:pt modelId="{BE72457C-8411-4907-B2AC-A2F1692FAF16}" type="sibTrans" cxnId="{4F714CA8-288F-449F-81F4-D49221090F35}">
      <dgm:prSet/>
      <dgm:spPr/>
      <dgm:t>
        <a:bodyPr/>
        <a:lstStyle/>
        <a:p>
          <a:endParaRPr lang="ru-RU"/>
        </a:p>
      </dgm:t>
    </dgm:pt>
    <dgm:pt modelId="{3ED52148-9E71-4E0D-9E59-09E8B07D70E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В. Поволжье</a:t>
          </a:r>
          <a:endParaRPr lang="ru-RU" sz="1800" dirty="0"/>
        </a:p>
      </dgm:t>
    </dgm:pt>
    <dgm:pt modelId="{B29612A0-E1C9-43BE-8610-D3369C038108}" type="sibTrans" cxnId="{C7267AE1-B48D-442E-95E6-0C7785EA5295}">
      <dgm:prSet/>
      <dgm:spPr/>
      <dgm:t>
        <a:bodyPr/>
        <a:lstStyle/>
        <a:p>
          <a:endParaRPr lang="ru-RU"/>
        </a:p>
      </dgm:t>
    </dgm:pt>
    <dgm:pt modelId="{CD625453-D86F-4D7C-A47A-897D4F45A726}" type="parTrans" cxnId="{C7267AE1-B48D-442E-95E6-0C7785EA5295}">
      <dgm:prSet/>
      <dgm:spPr/>
      <dgm:t>
        <a:bodyPr/>
        <a:lstStyle/>
        <a:p>
          <a:endParaRPr lang="ru-RU"/>
        </a:p>
      </dgm:t>
    </dgm:pt>
    <dgm:pt modelId="{38A019F2-9492-4B4C-9EC3-6EADE288421F}" type="pres">
      <dgm:prSet presAssocID="{5BCD6CEE-78F6-4A9B-AD7F-EA33881709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530477-1581-46AF-A7F6-2C994604A01D}" type="pres">
      <dgm:prSet presAssocID="{8CF735F6-3B93-4FB8-97AA-0647C141E5E0}" presName="node" presStyleLbl="node1" presStyleIdx="0" presStyleCnt="4" custScaleX="1289589" custScaleY="350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DC46D-4CBB-40DF-AF69-7064AFFB9572}" type="pres">
      <dgm:prSet presAssocID="{94BA3F67-EA6E-413E-8163-63CC09D80FA1}" presName="sibTrans" presStyleCnt="0"/>
      <dgm:spPr/>
      <dgm:t>
        <a:bodyPr/>
        <a:lstStyle/>
        <a:p>
          <a:endParaRPr lang="ru-RU"/>
        </a:p>
      </dgm:t>
    </dgm:pt>
    <dgm:pt modelId="{E47E9F80-A84C-4963-A837-0C3ED0532E52}" type="pres">
      <dgm:prSet presAssocID="{B6782CD1-DE12-44F0-A42D-32A04493A252}" presName="node" presStyleLbl="node1" presStyleIdx="1" presStyleCnt="4" custScaleX="1289589" custScaleY="350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33755-3A18-4A31-A37D-92C98EA181AB}" type="pres">
      <dgm:prSet presAssocID="{60B02680-50F0-49E4-A740-3CD0582BD5BA}" presName="sibTrans" presStyleCnt="0"/>
      <dgm:spPr/>
      <dgm:t>
        <a:bodyPr/>
        <a:lstStyle/>
        <a:p>
          <a:endParaRPr lang="ru-RU"/>
        </a:p>
      </dgm:t>
    </dgm:pt>
    <dgm:pt modelId="{19CB83B1-6C55-4D62-8330-4BED9F55A3A1}" type="pres">
      <dgm:prSet presAssocID="{3ED52148-9E71-4E0D-9E59-09E8B07D70E9}" presName="node" presStyleLbl="node1" presStyleIdx="2" presStyleCnt="4" custScaleX="1289589" custScaleY="350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227A9-39F3-4CF6-A3A0-E1D06971FDD3}" type="pres">
      <dgm:prSet presAssocID="{B29612A0-E1C9-43BE-8610-D3369C038108}" presName="sibTrans" presStyleCnt="0"/>
      <dgm:spPr/>
      <dgm:t>
        <a:bodyPr/>
        <a:lstStyle/>
        <a:p>
          <a:endParaRPr lang="ru-RU"/>
        </a:p>
      </dgm:t>
    </dgm:pt>
    <dgm:pt modelId="{8DB6B25E-B170-4818-A60A-6F0D082C6B54}" type="pres">
      <dgm:prSet presAssocID="{A2E3661D-E882-4A55-8A8C-85EE790E9AC6}" presName="node" presStyleLbl="node1" presStyleIdx="3" presStyleCnt="4" custScaleX="1289589" custScaleY="350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543465-AC8E-4DE7-BA32-86857791B153}" type="presOf" srcId="{3ED52148-9E71-4E0D-9E59-09E8B07D70E9}" destId="{19CB83B1-6C55-4D62-8330-4BED9F55A3A1}" srcOrd="0" destOrd="0" presId="urn:microsoft.com/office/officeart/2005/8/layout/default#4"/>
    <dgm:cxn modelId="{07364B6E-224D-4D70-B999-48A9E1EAD3E9}" type="presOf" srcId="{8CF735F6-3B93-4FB8-97AA-0647C141E5E0}" destId="{1A530477-1581-46AF-A7F6-2C994604A01D}" srcOrd="0" destOrd="0" presId="urn:microsoft.com/office/officeart/2005/8/layout/default#4"/>
    <dgm:cxn modelId="{34E660A5-7787-4E05-A2E3-DF3B7942797E}" type="presOf" srcId="{A2E3661D-E882-4A55-8A8C-85EE790E9AC6}" destId="{8DB6B25E-B170-4818-A60A-6F0D082C6B54}" srcOrd="0" destOrd="0" presId="urn:microsoft.com/office/officeart/2005/8/layout/default#4"/>
    <dgm:cxn modelId="{FEECDA44-972C-43EE-8318-489C8E4B26F2}" srcId="{5BCD6CEE-78F6-4A9B-AD7F-EA3388170993}" destId="{8CF735F6-3B93-4FB8-97AA-0647C141E5E0}" srcOrd="0" destOrd="0" parTransId="{68597ADA-514D-4E46-B8E7-F8D4DE68A221}" sibTransId="{94BA3F67-EA6E-413E-8163-63CC09D80FA1}"/>
    <dgm:cxn modelId="{9E80A66F-1D2F-4678-B091-CE4BE7B52FA7}" type="presOf" srcId="{5BCD6CEE-78F6-4A9B-AD7F-EA3388170993}" destId="{38A019F2-9492-4B4C-9EC3-6EADE288421F}" srcOrd="0" destOrd="0" presId="urn:microsoft.com/office/officeart/2005/8/layout/default#4"/>
    <dgm:cxn modelId="{4F714CA8-288F-449F-81F4-D49221090F35}" srcId="{5BCD6CEE-78F6-4A9B-AD7F-EA3388170993}" destId="{A2E3661D-E882-4A55-8A8C-85EE790E9AC6}" srcOrd="3" destOrd="0" parTransId="{80FBC0DB-6B4A-479D-AF32-D1DB15B4CB61}" sibTransId="{BE72457C-8411-4907-B2AC-A2F1692FAF16}"/>
    <dgm:cxn modelId="{12681C9B-1A36-47AA-8D43-D3D337743248}" srcId="{5BCD6CEE-78F6-4A9B-AD7F-EA3388170993}" destId="{B6782CD1-DE12-44F0-A42D-32A04493A252}" srcOrd="1" destOrd="0" parTransId="{6A30C583-EA2F-4BB2-B6A6-4FBD96BB5FDE}" sibTransId="{60B02680-50F0-49E4-A740-3CD0582BD5BA}"/>
    <dgm:cxn modelId="{C7267AE1-B48D-442E-95E6-0C7785EA5295}" srcId="{5BCD6CEE-78F6-4A9B-AD7F-EA3388170993}" destId="{3ED52148-9E71-4E0D-9E59-09E8B07D70E9}" srcOrd="2" destOrd="0" parTransId="{CD625453-D86F-4D7C-A47A-897D4F45A726}" sibTransId="{B29612A0-E1C9-43BE-8610-D3369C038108}"/>
    <dgm:cxn modelId="{2747B330-06AA-487C-AA41-ACBEC9495AE0}" type="presOf" srcId="{B6782CD1-DE12-44F0-A42D-32A04493A252}" destId="{E47E9F80-A84C-4963-A837-0C3ED0532E52}" srcOrd="0" destOrd="0" presId="urn:microsoft.com/office/officeart/2005/8/layout/default#4"/>
    <dgm:cxn modelId="{DF944DE4-7E57-4197-BA48-BA6C760AE84D}" type="presParOf" srcId="{38A019F2-9492-4B4C-9EC3-6EADE288421F}" destId="{1A530477-1581-46AF-A7F6-2C994604A01D}" srcOrd="0" destOrd="0" presId="urn:microsoft.com/office/officeart/2005/8/layout/default#4"/>
    <dgm:cxn modelId="{9E3A7F71-2248-453F-A489-8E6718EE13F2}" type="presParOf" srcId="{38A019F2-9492-4B4C-9EC3-6EADE288421F}" destId="{F3FDC46D-4CBB-40DF-AF69-7064AFFB9572}" srcOrd="1" destOrd="0" presId="urn:microsoft.com/office/officeart/2005/8/layout/default#4"/>
    <dgm:cxn modelId="{A5DC6A64-A28E-46B2-8B39-9FB6A5971A30}" type="presParOf" srcId="{38A019F2-9492-4B4C-9EC3-6EADE288421F}" destId="{E47E9F80-A84C-4963-A837-0C3ED0532E52}" srcOrd="2" destOrd="0" presId="urn:microsoft.com/office/officeart/2005/8/layout/default#4"/>
    <dgm:cxn modelId="{612011D3-FE9B-47A3-ABCA-61CD2B5019B5}" type="presParOf" srcId="{38A019F2-9492-4B4C-9EC3-6EADE288421F}" destId="{22333755-3A18-4A31-A37D-92C98EA181AB}" srcOrd="3" destOrd="0" presId="urn:microsoft.com/office/officeart/2005/8/layout/default#4"/>
    <dgm:cxn modelId="{04DE6A51-8862-4D17-9978-F2587BBF26ED}" type="presParOf" srcId="{38A019F2-9492-4B4C-9EC3-6EADE288421F}" destId="{19CB83B1-6C55-4D62-8330-4BED9F55A3A1}" srcOrd="4" destOrd="0" presId="urn:microsoft.com/office/officeart/2005/8/layout/default#4"/>
    <dgm:cxn modelId="{13A6F4AF-E3B8-4AA7-AE1D-B4E4E8708718}" type="presParOf" srcId="{38A019F2-9492-4B4C-9EC3-6EADE288421F}" destId="{DCC227A9-39F3-4CF6-A3A0-E1D06971FDD3}" srcOrd="5" destOrd="0" presId="urn:microsoft.com/office/officeart/2005/8/layout/default#4"/>
    <dgm:cxn modelId="{2874A6B8-828B-4673-B356-F8267CAFEBA7}" type="presParOf" srcId="{38A019F2-9492-4B4C-9EC3-6EADE288421F}" destId="{8DB6B25E-B170-4818-A60A-6F0D082C6B54}" srcOrd="6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BCD6CEE-78F6-4A9B-AD7F-EA3388170993}" type="doc">
      <dgm:prSet loTypeId="urn:microsoft.com/office/officeart/2005/8/layout/default#5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CF735F6-3B93-4FB8-97AA-0647C141E5E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А. Североморске</a:t>
          </a:r>
          <a:endParaRPr lang="ru-RU" sz="1800" dirty="0"/>
        </a:p>
      </dgm:t>
    </dgm:pt>
    <dgm:pt modelId="{68597ADA-514D-4E46-B8E7-F8D4DE68A221}" type="parTrans" cxnId="{FEECDA44-972C-43EE-8318-489C8E4B26F2}">
      <dgm:prSet/>
      <dgm:spPr/>
      <dgm:t>
        <a:bodyPr/>
        <a:lstStyle/>
        <a:p>
          <a:endParaRPr lang="ru-RU"/>
        </a:p>
      </dgm:t>
    </dgm:pt>
    <dgm:pt modelId="{94BA3F67-EA6E-413E-8163-63CC09D80FA1}" type="sibTrans" cxnId="{FEECDA44-972C-43EE-8318-489C8E4B26F2}">
      <dgm:prSet/>
      <dgm:spPr/>
      <dgm:t>
        <a:bodyPr/>
        <a:lstStyle/>
        <a:p>
          <a:endParaRPr lang="ru-RU"/>
        </a:p>
      </dgm:t>
    </dgm:pt>
    <dgm:pt modelId="{B6782CD1-DE12-44F0-A42D-32A04493A252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Б. Мурманске</a:t>
          </a:r>
        </a:p>
        <a:p>
          <a:endParaRPr lang="ru-RU" sz="1800" dirty="0"/>
        </a:p>
      </dgm:t>
    </dgm:pt>
    <dgm:pt modelId="{6A30C583-EA2F-4BB2-B6A6-4FBD96BB5FDE}" type="parTrans" cxnId="{12681C9B-1A36-47AA-8D43-D3D337743248}">
      <dgm:prSet/>
      <dgm:spPr/>
      <dgm:t>
        <a:bodyPr/>
        <a:lstStyle/>
        <a:p>
          <a:endParaRPr lang="ru-RU"/>
        </a:p>
      </dgm:t>
    </dgm:pt>
    <dgm:pt modelId="{60B02680-50F0-49E4-A740-3CD0582BD5BA}" type="sibTrans" cxnId="{12681C9B-1A36-47AA-8D43-D3D337743248}">
      <dgm:prSet/>
      <dgm:spPr/>
      <dgm:t>
        <a:bodyPr/>
        <a:lstStyle/>
        <a:p>
          <a:endParaRPr lang="ru-RU"/>
        </a:p>
      </dgm:t>
    </dgm:pt>
    <dgm:pt modelId="{3ED52148-9E71-4E0D-9E59-09E8B07D70E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В. Альметьевске</a:t>
          </a:r>
          <a:endParaRPr lang="ru-RU" sz="1800" dirty="0"/>
        </a:p>
      </dgm:t>
    </dgm:pt>
    <dgm:pt modelId="{CD625453-D86F-4D7C-A47A-897D4F45A726}" type="parTrans" cxnId="{C7267AE1-B48D-442E-95E6-0C7785EA5295}">
      <dgm:prSet/>
      <dgm:spPr/>
      <dgm:t>
        <a:bodyPr/>
        <a:lstStyle/>
        <a:p>
          <a:endParaRPr lang="ru-RU"/>
        </a:p>
      </dgm:t>
    </dgm:pt>
    <dgm:pt modelId="{B29612A0-E1C9-43BE-8610-D3369C038108}" type="sibTrans" cxnId="{C7267AE1-B48D-442E-95E6-0C7785EA5295}">
      <dgm:prSet/>
      <dgm:spPr/>
      <dgm:t>
        <a:bodyPr/>
        <a:lstStyle/>
        <a:p>
          <a:endParaRPr lang="ru-RU"/>
        </a:p>
      </dgm:t>
    </dgm:pt>
    <dgm:pt modelId="{A2E3661D-E882-4A55-8A8C-85EE790E9AC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Г. Омске</a:t>
          </a:r>
        </a:p>
      </dgm:t>
    </dgm:pt>
    <dgm:pt modelId="{80FBC0DB-6B4A-479D-AF32-D1DB15B4CB61}" type="parTrans" cxnId="{4F714CA8-288F-449F-81F4-D49221090F35}">
      <dgm:prSet/>
      <dgm:spPr/>
      <dgm:t>
        <a:bodyPr/>
        <a:lstStyle/>
        <a:p>
          <a:endParaRPr lang="ru-RU"/>
        </a:p>
      </dgm:t>
    </dgm:pt>
    <dgm:pt modelId="{BE72457C-8411-4907-B2AC-A2F1692FAF16}" type="sibTrans" cxnId="{4F714CA8-288F-449F-81F4-D49221090F35}">
      <dgm:prSet/>
      <dgm:spPr/>
      <dgm:t>
        <a:bodyPr/>
        <a:lstStyle/>
        <a:p>
          <a:endParaRPr lang="ru-RU"/>
        </a:p>
      </dgm:t>
    </dgm:pt>
    <dgm:pt modelId="{38A019F2-9492-4B4C-9EC3-6EADE288421F}" type="pres">
      <dgm:prSet presAssocID="{5BCD6CEE-78F6-4A9B-AD7F-EA33881709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530477-1581-46AF-A7F6-2C994604A01D}" type="pres">
      <dgm:prSet presAssocID="{8CF735F6-3B93-4FB8-97AA-0647C141E5E0}" presName="node" presStyleLbl="node1" presStyleIdx="0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DC46D-4CBB-40DF-AF69-7064AFFB9572}" type="pres">
      <dgm:prSet presAssocID="{94BA3F67-EA6E-413E-8163-63CC09D80FA1}" presName="sibTrans" presStyleCnt="0"/>
      <dgm:spPr/>
      <dgm:t>
        <a:bodyPr/>
        <a:lstStyle/>
        <a:p>
          <a:endParaRPr lang="ru-RU"/>
        </a:p>
      </dgm:t>
    </dgm:pt>
    <dgm:pt modelId="{E47E9F80-A84C-4963-A837-0C3ED0532E52}" type="pres">
      <dgm:prSet presAssocID="{B6782CD1-DE12-44F0-A42D-32A04493A252}" presName="node" presStyleLbl="node1" presStyleIdx="1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33755-3A18-4A31-A37D-92C98EA181AB}" type="pres">
      <dgm:prSet presAssocID="{60B02680-50F0-49E4-A740-3CD0582BD5BA}" presName="sibTrans" presStyleCnt="0"/>
      <dgm:spPr/>
      <dgm:t>
        <a:bodyPr/>
        <a:lstStyle/>
        <a:p>
          <a:endParaRPr lang="ru-RU"/>
        </a:p>
      </dgm:t>
    </dgm:pt>
    <dgm:pt modelId="{19CB83B1-6C55-4D62-8330-4BED9F55A3A1}" type="pres">
      <dgm:prSet presAssocID="{3ED52148-9E71-4E0D-9E59-09E8B07D70E9}" presName="node" presStyleLbl="node1" presStyleIdx="2" presStyleCnt="4" custScaleX="43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227A9-39F3-4CF6-A3A0-E1D06971FDD3}" type="pres">
      <dgm:prSet presAssocID="{B29612A0-E1C9-43BE-8610-D3369C038108}" presName="sibTrans" presStyleCnt="0"/>
      <dgm:spPr/>
      <dgm:t>
        <a:bodyPr/>
        <a:lstStyle/>
        <a:p>
          <a:endParaRPr lang="ru-RU"/>
        </a:p>
      </dgm:t>
    </dgm:pt>
    <dgm:pt modelId="{8DB6B25E-B170-4818-A60A-6F0D082C6B54}" type="pres">
      <dgm:prSet presAssocID="{A2E3661D-E882-4A55-8A8C-85EE790E9AC6}" presName="node" presStyleLbl="node1" presStyleIdx="3" presStyleCnt="4" custScaleX="430491" custLinFactNeighborX="-3907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CDA44-972C-43EE-8318-489C8E4B26F2}" srcId="{5BCD6CEE-78F6-4A9B-AD7F-EA3388170993}" destId="{8CF735F6-3B93-4FB8-97AA-0647C141E5E0}" srcOrd="0" destOrd="0" parTransId="{68597ADA-514D-4E46-B8E7-F8D4DE68A221}" sibTransId="{94BA3F67-EA6E-413E-8163-63CC09D80FA1}"/>
    <dgm:cxn modelId="{4F714CA8-288F-449F-81F4-D49221090F35}" srcId="{5BCD6CEE-78F6-4A9B-AD7F-EA3388170993}" destId="{A2E3661D-E882-4A55-8A8C-85EE790E9AC6}" srcOrd="3" destOrd="0" parTransId="{80FBC0DB-6B4A-479D-AF32-D1DB15B4CB61}" sibTransId="{BE72457C-8411-4907-B2AC-A2F1692FAF16}"/>
    <dgm:cxn modelId="{12681C9B-1A36-47AA-8D43-D3D337743248}" srcId="{5BCD6CEE-78F6-4A9B-AD7F-EA3388170993}" destId="{B6782CD1-DE12-44F0-A42D-32A04493A252}" srcOrd="1" destOrd="0" parTransId="{6A30C583-EA2F-4BB2-B6A6-4FBD96BB5FDE}" sibTransId="{60B02680-50F0-49E4-A740-3CD0582BD5BA}"/>
    <dgm:cxn modelId="{24BC897F-4DC1-45B8-BB5C-B5EBCFC816DE}" type="presOf" srcId="{8CF735F6-3B93-4FB8-97AA-0647C141E5E0}" destId="{1A530477-1581-46AF-A7F6-2C994604A01D}" srcOrd="0" destOrd="0" presId="urn:microsoft.com/office/officeart/2005/8/layout/default#5"/>
    <dgm:cxn modelId="{C7267AE1-B48D-442E-95E6-0C7785EA5295}" srcId="{5BCD6CEE-78F6-4A9B-AD7F-EA3388170993}" destId="{3ED52148-9E71-4E0D-9E59-09E8B07D70E9}" srcOrd="2" destOrd="0" parTransId="{CD625453-D86F-4D7C-A47A-897D4F45A726}" sibTransId="{B29612A0-E1C9-43BE-8610-D3369C038108}"/>
    <dgm:cxn modelId="{0F092DB9-86DE-4EC8-BE71-686323F6145B}" type="presOf" srcId="{B6782CD1-DE12-44F0-A42D-32A04493A252}" destId="{E47E9F80-A84C-4963-A837-0C3ED0532E52}" srcOrd="0" destOrd="0" presId="urn:microsoft.com/office/officeart/2005/8/layout/default#5"/>
    <dgm:cxn modelId="{C95E7F90-152C-491D-A46F-08F2626A45FB}" type="presOf" srcId="{5BCD6CEE-78F6-4A9B-AD7F-EA3388170993}" destId="{38A019F2-9492-4B4C-9EC3-6EADE288421F}" srcOrd="0" destOrd="0" presId="urn:microsoft.com/office/officeart/2005/8/layout/default#5"/>
    <dgm:cxn modelId="{D224FE30-DA78-4C64-A080-3CFDF2A859F0}" type="presOf" srcId="{A2E3661D-E882-4A55-8A8C-85EE790E9AC6}" destId="{8DB6B25E-B170-4818-A60A-6F0D082C6B54}" srcOrd="0" destOrd="0" presId="urn:microsoft.com/office/officeart/2005/8/layout/default#5"/>
    <dgm:cxn modelId="{5A0C507D-8795-4BAF-855C-FD0B2D740568}" type="presOf" srcId="{3ED52148-9E71-4E0D-9E59-09E8B07D70E9}" destId="{19CB83B1-6C55-4D62-8330-4BED9F55A3A1}" srcOrd="0" destOrd="0" presId="urn:microsoft.com/office/officeart/2005/8/layout/default#5"/>
    <dgm:cxn modelId="{A0E73129-A01E-4E69-A78D-A31D65C5535D}" type="presParOf" srcId="{38A019F2-9492-4B4C-9EC3-6EADE288421F}" destId="{1A530477-1581-46AF-A7F6-2C994604A01D}" srcOrd="0" destOrd="0" presId="urn:microsoft.com/office/officeart/2005/8/layout/default#5"/>
    <dgm:cxn modelId="{91A3EA51-36A1-45E9-813D-33584D4A328A}" type="presParOf" srcId="{38A019F2-9492-4B4C-9EC3-6EADE288421F}" destId="{F3FDC46D-4CBB-40DF-AF69-7064AFFB9572}" srcOrd="1" destOrd="0" presId="urn:microsoft.com/office/officeart/2005/8/layout/default#5"/>
    <dgm:cxn modelId="{D25826E9-C54B-4A53-BC38-4154B60CFE2B}" type="presParOf" srcId="{38A019F2-9492-4B4C-9EC3-6EADE288421F}" destId="{E47E9F80-A84C-4963-A837-0C3ED0532E52}" srcOrd="2" destOrd="0" presId="urn:microsoft.com/office/officeart/2005/8/layout/default#5"/>
    <dgm:cxn modelId="{97C03AF1-1DD7-4C87-9035-CD226D844382}" type="presParOf" srcId="{38A019F2-9492-4B4C-9EC3-6EADE288421F}" destId="{22333755-3A18-4A31-A37D-92C98EA181AB}" srcOrd="3" destOrd="0" presId="urn:microsoft.com/office/officeart/2005/8/layout/default#5"/>
    <dgm:cxn modelId="{DF29E1AB-BEC4-4CAD-BE0D-5E2D11FE72BA}" type="presParOf" srcId="{38A019F2-9492-4B4C-9EC3-6EADE288421F}" destId="{19CB83B1-6C55-4D62-8330-4BED9F55A3A1}" srcOrd="4" destOrd="0" presId="urn:microsoft.com/office/officeart/2005/8/layout/default#5"/>
    <dgm:cxn modelId="{00940546-67B2-43C6-8EED-B1692AB20A16}" type="presParOf" srcId="{38A019F2-9492-4B4C-9EC3-6EADE288421F}" destId="{DCC227A9-39F3-4CF6-A3A0-E1D06971FDD3}" srcOrd="5" destOrd="0" presId="urn:microsoft.com/office/officeart/2005/8/layout/default#5"/>
    <dgm:cxn modelId="{0D961383-BE2F-4F26-916A-1C9C08C6CB47}" type="presParOf" srcId="{38A019F2-9492-4B4C-9EC3-6EADE288421F}" destId="{8DB6B25E-B170-4818-A60A-6F0D082C6B54}" srcOrd="6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BCD6CEE-78F6-4A9B-AD7F-EA3388170993}" type="doc">
      <dgm:prSet loTypeId="urn:microsoft.com/office/officeart/2005/8/layout/default#6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CF735F6-3B93-4FB8-97AA-0647C141E5E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А.  Донецкий </a:t>
          </a:r>
          <a:endParaRPr lang="ru-RU" sz="1800" dirty="0"/>
        </a:p>
      </dgm:t>
    </dgm:pt>
    <dgm:pt modelId="{68597ADA-514D-4E46-B8E7-F8D4DE68A221}" type="parTrans" cxnId="{FEECDA44-972C-43EE-8318-489C8E4B26F2}">
      <dgm:prSet/>
      <dgm:spPr/>
      <dgm:t>
        <a:bodyPr/>
        <a:lstStyle/>
        <a:p>
          <a:endParaRPr lang="ru-RU"/>
        </a:p>
      </dgm:t>
    </dgm:pt>
    <dgm:pt modelId="{94BA3F67-EA6E-413E-8163-63CC09D80FA1}" type="sibTrans" cxnId="{FEECDA44-972C-43EE-8318-489C8E4B26F2}">
      <dgm:prSet/>
      <dgm:spPr/>
      <dgm:t>
        <a:bodyPr/>
        <a:lstStyle/>
        <a:p>
          <a:endParaRPr lang="ru-RU"/>
        </a:p>
      </dgm:t>
    </dgm:pt>
    <dgm:pt modelId="{B6782CD1-DE12-44F0-A42D-32A04493A252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Б. Кузнецкий</a:t>
          </a:r>
          <a:endParaRPr lang="ru-RU" sz="1400" dirty="0" smtClean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/>
        </a:p>
      </dgm:t>
    </dgm:pt>
    <dgm:pt modelId="{6A30C583-EA2F-4BB2-B6A6-4FBD96BB5FDE}" type="parTrans" cxnId="{12681C9B-1A36-47AA-8D43-D3D337743248}">
      <dgm:prSet/>
      <dgm:spPr/>
      <dgm:t>
        <a:bodyPr/>
        <a:lstStyle/>
        <a:p>
          <a:endParaRPr lang="ru-RU"/>
        </a:p>
      </dgm:t>
    </dgm:pt>
    <dgm:pt modelId="{60B02680-50F0-49E4-A740-3CD0582BD5BA}" type="sibTrans" cxnId="{12681C9B-1A36-47AA-8D43-D3D337743248}">
      <dgm:prSet/>
      <dgm:spPr/>
      <dgm:t>
        <a:bodyPr/>
        <a:lstStyle/>
        <a:p>
          <a:endParaRPr lang="ru-RU"/>
        </a:p>
      </dgm:t>
    </dgm:pt>
    <dgm:pt modelId="{3ED52148-9E71-4E0D-9E59-09E8B07D70E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В. Печорский</a:t>
          </a:r>
          <a:endParaRPr lang="ru-RU" sz="1800" dirty="0"/>
        </a:p>
      </dgm:t>
    </dgm:pt>
    <dgm:pt modelId="{CD625453-D86F-4D7C-A47A-897D4F45A726}" type="parTrans" cxnId="{C7267AE1-B48D-442E-95E6-0C7785EA5295}">
      <dgm:prSet/>
      <dgm:spPr/>
      <dgm:t>
        <a:bodyPr/>
        <a:lstStyle/>
        <a:p>
          <a:endParaRPr lang="ru-RU"/>
        </a:p>
      </dgm:t>
    </dgm:pt>
    <dgm:pt modelId="{B29612A0-E1C9-43BE-8610-D3369C038108}" type="sibTrans" cxnId="{C7267AE1-B48D-442E-95E6-0C7785EA5295}">
      <dgm:prSet/>
      <dgm:spPr/>
      <dgm:t>
        <a:bodyPr/>
        <a:lstStyle/>
        <a:p>
          <a:endParaRPr lang="ru-RU"/>
        </a:p>
      </dgm:t>
    </dgm:pt>
    <dgm:pt modelId="{A2E3661D-E882-4A55-8A8C-85EE790E9AC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800" dirty="0" smtClean="0"/>
            <a:t>Г. Ленский</a:t>
          </a:r>
          <a:endParaRPr lang="ru-RU" sz="1800" dirty="0"/>
        </a:p>
      </dgm:t>
    </dgm:pt>
    <dgm:pt modelId="{80FBC0DB-6B4A-479D-AF32-D1DB15B4CB61}" type="parTrans" cxnId="{4F714CA8-288F-449F-81F4-D49221090F35}">
      <dgm:prSet/>
      <dgm:spPr/>
      <dgm:t>
        <a:bodyPr/>
        <a:lstStyle/>
        <a:p>
          <a:endParaRPr lang="ru-RU"/>
        </a:p>
      </dgm:t>
    </dgm:pt>
    <dgm:pt modelId="{BE72457C-8411-4907-B2AC-A2F1692FAF16}" type="sibTrans" cxnId="{4F714CA8-288F-449F-81F4-D49221090F35}">
      <dgm:prSet/>
      <dgm:spPr/>
      <dgm:t>
        <a:bodyPr/>
        <a:lstStyle/>
        <a:p>
          <a:endParaRPr lang="ru-RU"/>
        </a:p>
      </dgm:t>
    </dgm:pt>
    <dgm:pt modelId="{38A019F2-9492-4B4C-9EC3-6EADE288421F}" type="pres">
      <dgm:prSet presAssocID="{5BCD6CEE-78F6-4A9B-AD7F-EA33881709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530477-1581-46AF-A7F6-2C994604A01D}" type="pres">
      <dgm:prSet presAssocID="{8CF735F6-3B93-4FB8-97AA-0647C141E5E0}" presName="node" presStyleLbl="node1" presStyleIdx="0" presStyleCnt="4" custScaleX="430491" custScaleY="132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DC46D-4CBB-40DF-AF69-7064AFFB9572}" type="pres">
      <dgm:prSet presAssocID="{94BA3F67-EA6E-413E-8163-63CC09D80FA1}" presName="sibTrans" presStyleCnt="0"/>
      <dgm:spPr/>
      <dgm:t>
        <a:bodyPr/>
        <a:lstStyle/>
        <a:p>
          <a:endParaRPr lang="ru-RU"/>
        </a:p>
      </dgm:t>
    </dgm:pt>
    <dgm:pt modelId="{E47E9F80-A84C-4963-A837-0C3ED0532E52}" type="pres">
      <dgm:prSet presAssocID="{B6782CD1-DE12-44F0-A42D-32A04493A252}" presName="node" presStyleLbl="node1" presStyleIdx="1" presStyleCnt="4" custScaleX="324686" custScaleY="132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33755-3A18-4A31-A37D-92C98EA181AB}" type="pres">
      <dgm:prSet presAssocID="{60B02680-50F0-49E4-A740-3CD0582BD5BA}" presName="sibTrans" presStyleCnt="0"/>
      <dgm:spPr/>
      <dgm:t>
        <a:bodyPr/>
        <a:lstStyle/>
        <a:p>
          <a:endParaRPr lang="ru-RU"/>
        </a:p>
      </dgm:t>
    </dgm:pt>
    <dgm:pt modelId="{19CB83B1-6C55-4D62-8330-4BED9F55A3A1}" type="pres">
      <dgm:prSet presAssocID="{3ED52148-9E71-4E0D-9E59-09E8B07D70E9}" presName="node" presStyleLbl="node1" presStyleIdx="2" presStyleCnt="4" custScaleX="405339" custScaleY="132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227A9-39F3-4CF6-A3A0-E1D06971FDD3}" type="pres">
      <dgm:prSet presAssocID="{B29612A0-E1C9-43BE-8610-D3369C038108}" presName="sibTrans" presStyleCnt="0"/>
      <dgm:spPr/>
      <dgm:t>
        <a:bodyPr/>
        <a:lstStyle/>
        <a:p>
          <a:endParaRPr lang="ru-RU"/>
        </a:p>
      </dgm:t>
    </dgm:pt>
    <dgm:pt modelId="{8DB6B25E-B170-4818-A60A-6F0D082C6B54}" type="pres">
      <dgm:prSet presAssocID="{A2E3661D-E882-4A55-8A8C-85EE790E9AC6}" presName="node" presStyleLbl="node1" presStyleIdx="3" presStyleCnt="4" custScaleX="430491" custScaleY="128167" custLinFactNeighborX="168" custLinFactNeighborY="2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267AE1-B48D-442E-95E6-0C7785EA5295}" srcId="{5BCD6CEE-78F6-4A9B-AD7F-EA3388170993}" destId="{3ED52148-9E71-4E0D-9E59-09E8B07D70E9}" srcOrd="2" destOrd="0" parTransId="{CD625453-D86F-4D7C-A47A-897D4F45A726}" sibTransId="{B29612A0-E1C9-43BE-8610-D3369C038108}"/>
    <dgm:cxn modelId="{FEECDA44-972C-43EE-8318-489C8E4B26F2}" srcId="{5BCD6CEE-78F6-4A9B-AD7F-EA3388170993}" destId="{8CF735F6-3B93-4FB8-97AA-0647C141E5E0}" srcOrd="0" destOrd="0" parTransId="{68597ADA-514D-4E46-B8E7-F8D4DE68A221}" sibTransId="{94BA3F67-EA6E-413E-8163-63CC09D80FA1}"/>
    <dgm:cxn modelId="{4F714CA8-288F-449F-81F4-D49221090F35}" srcId="{5BCD6CEE-78F6-4A9B-AD7F-EA3388170993}" destId="{A2E3661D-E882-4A55-8A8C-85EE790E9AC6}" srcOrd="3" destOrd="0" parTransId="{80FBC0DB-6B4A-479D-AF32-D1DB15B4CB61}" sibTransId="{BE72457C-8411-4907-B2AC-A2F1692FAF16}"/>
    <dgm:cxn modelId="{BD341CA7-1189-4C88-9460-B6A1CA39BA52}" type="presOf" srcId="{3ED52148-9E71-4E0D-9E59-09E8B07D70E9}" destId="{19CB83B1-6C55-4D62-8330-4BED9F55A3A1}" srcOrd="0" destOrd="0" presId="urn:microsoft.com/office/officeart/2005/8/layout/default#6"/>
    <dgm:cxn modelId="{71BEB0A6-FB91-4D0E-8354-B1A2391BAF24}" type="presOf" srcId="{B6782CD1-DE12-44F0-A42D-32A04493A252}" destId="{E47E9F80-A84C-4963-A837-0C3ED0532E52}" srcOrd="0" destOrd="0" presId="urn:microsoft.com/office/officeart/2005/8/layout/default#6"/>
    <dgm:cxn modelId="{3DA01329-55A4-468D-9025-E8436F78FF8F}" type="presOf" srcId="{5BCD6CEE-78F6-4A9B-AD7F-EA3388170993}" destId="{38A019F2-9492-4B4C-9EC3-6EADE288421F}" srcOrd="0" destOrd="0" presId="urn:microsoft.com/office/officeart/2005/8/layout/default#6"/>
    <dgm:cxn modelId="{12681C9B-1A36-47AA-8D43-D3D337743248}" srcId="{5BCD6CEE-78F6-4A9B-AD7F-EA3388170993}" destId="{B6782CD1-DE12-44F0-A42D-32A04493A252}" srcOrd="1" destOrd="0" parTransId="{6A30C583-EA2F-4BB2-B6A6-4FBD96BB5FDE}" sibTransId="{60B02680-50F0-49E4-A740-3CD0582BD5BA}"/>
    <dgm:cxn modelId="{F0BD7D6C-ABED-49D1-B357-BEEB26485924}" type="presOf" srcId="{A2E3661D-E882-4A55-8A8C-85EE790E9AC6}" destId="{8DB6B25E-B170-4818-A60A-6F0D082C6B54}" srcOrd="0" destOrd="0" presId="urn:microsoft.com/office/officeart/2005/8/layout/default#6"/>
    <dgm:cxn modelId="{44992EE2-0822-46AF-B9EB-95EFEF33E656}" type="presOf" srcId="{8CF735F6-3B93-4FB8-97AA-0647C141E5E0}" destId="{1A530477-1581-46AF-A7F6-2C994604A01D}" srcOrd="0" destOrd="0" presId="urn:microsoft.com/office/officeart/2005/8/layout/default#6"/>
    <dgm:cxn modelId="{BC639E58-CDE2-4EF8-AC8B-AA05A1092223}" type="presParOf" srcId="{38A019F2-9492-4B4C-9EC3-6EADE288421F}" destId="{1A530477-1581-46AF-A7F6-2C994604A01D}" srcOrd="0" destOrd="0" presId="urn:microsoft.com/office/officeart/2005/8/layout/default#6"/>
    <dgm:cxn modelId="{611C00D3-A19C-4308-B528-244C65C496AF}" type="presParOf" srcId="{38A019F2-9492-4B4C-9EC3-6EADE288421F}" destId="{F3FDC46D-4CBB-40DF-AF69-7064AFFB9572}" srcOrd="1" destOrd="0" presId="urn:microsoft.com/office/officeart/2005/8/layout/default#6"/>
    <dgm:cxn modelId="{7BBDDA1B-9DC2-4FFF-903A-6D7E7612D796}" type="presParOf" srcId="{38A019F2-9492-4B4C-9EC3-6EADE288421F}" destId="{E47E9F80-A84C-4963-A837-0C3ED0532E52}" srcOrd="2" destOrd="0" presId="urn:microsoft.com/office/officeart/2005/8/layout/default#6"/>
    <dgm:cxn modelId="{209A84DF-4708-4B9F-8C20-A964B844CD9D}" type="presParOf" srcId="{38A019F2-9492-4B4C-9EC3-6EADE288421F}" destId="{22333755-3A18-4A31-A37D-92C98EA181AB}" srcOrd="3" destOrd="0" presId="urn:microsoft.com/office/officeart/2005/8/layout/default#6"/>
    <dgm:cxn modelId="{330C7815-9C23-4B73-A061-5AB5AC21F354}" type="presParOf" srcId="{38A019F2-9492-4B4C-9EC3-6EADE288421F}" destId="{19CB83B1-6C55-4D62-8330-4BED9F55A3A1}" srcOrd="4" destOrd="0" presId="urn:microsoft.com/office/officeart/2005/8/layout/default#6"/>
    <dgm:cxn modelId="{D5238A68-F20F-4964-9548-C12B9ACD599E}" type="presParOf" srcId="{38A019F2-9492-4B4C-9EC3-6EADE288421F}" destId="{DCC227A9-39F3-4CF6-A3A0-E1D06971FDD3}" srcOrd="5" destOrd="0" presId="urn:microsoft.com/office/officeart/2005/8/layout/default#6"/>
    <dgm:cxn modelId="{C1DEF7FC-6F02-4CC9-937D-4AB0B90BFCF3}" type="presParOf" srcId="{38A019F2-9492-4B4C-9EC3-6EADE288421F}" destId="{8DB6B25E-B170-4818-A60A-6F0D082C6B54}" srcOrd="6" destOrd="0" presId="urn:microsoft.com/office/officeart/2005/8/layout/default#6"/>
  </dgm:cxnLst>
  <dgm:bg/>
  <dgm:whole>
    <a:ln>
      <a:solidFill>
        <a:schemeClr val="bg1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B4476-00B2-407E-9817-8446D69F3138}">
      <dsp:nvSpPr>
        <dsp:cNvPr id="0" name=""/>
        <dsp:cNvSpPr/>
      </dsp:nvSpPr>
      <dsp:spPr>
        <a:xfrm>
          <a:off x="1358" y="28924"/>
          <a:ext cx="2134989" cy="678007"/>
        </a:xfrm>
        <a:prstGeom prst="rect">
          <a:avLst/>
        </a:prstGeom>
        <a:gradFill rotWithShape="0">
          <a:gsLst>
            <a:gs pos="28000">
              <a:schemeClr val="accent5">
                <a:shade val="50000"/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Теория</a:t>
          </a:r>
          <a:endParaRPr lang="ru-RU" sz="2000" kern="1200" dirty="0"/>
        </a:p>
      </dsp:txBody>
      <dsp:txXfrm>
        <a:off x="1358" y="28924"/>
        <a:ext cx="2134989" cy="678007"/>
      </dsp:txXfrm>
    </dsp:sp>
    <dsp:sp modelId="{CD2BD9A4-769C-4928-8815-8BE8D6276779}">
      <dsp:nvSpPr>
        <dsp:cNvPr id="0" name=""/>
        <dsp:cNvSpPr/>
      </dsp:nvSpPr>
      <dsp:spPr>
        <a:xfrm>
          <a:off x="2194990" y="28924"/>
          <a:ext cx="2134989" cy="678007"/>
        </a:xfrm>
        <a:prstGeom prst="rect">
          <a:avLst/>
        </a:prstGeom>
        <a:gradFill rotWithShape="0">
          <a:gsLst>
            <a:gs pos="28000">
              <a:schemeClr val="accent5">
                <a:shade val="50000"/>
                <a:hueOff val="-329582"/>
                <a:satOff val="10155"/>
                <a:lumOff val="22219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shade val="50000"/>
                <a:hueOff val="-329582"/>
                <a:satOff val="10155"/>
                <a:lumOff val="22219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Практикум</a:t>
          </a:r>
          <a:endParaRPr lang="ru-RU" sz="2000" kern="1200" dirty="0"/>
        </a:p>
      </dsp:txBody>
      <dsp:txXfrm>
        <a:off x="2194990" y="28924"/>
        <a:ext cx="2134989" cy="678007"/>
      </dsp:txXfrm>
    </dsp:sp>
    <dsp:sp modelId="{F5152F4F-0A91-4FB1-BBAE-8DCA436025BB}">
      <dsp:nvSpPr>
        <dsp:cNvPr id="0" name=""/>
        <dsp:cNvSpPr/>
      </dsp:nvSpPr>
      <dsp:spPr>
        <a:xfrm>
          <a:off x="4388622" y="28924"/>
          <a:ext cx="2134989" cy="678007"/>
        </a:xfrm>
        <a:prstGeom prst="rect">
          <a:avLst/>
        </a:prstGeom>
        <a:gradFill rotWithShape="0">
          <a:gsLst>
            <a:gs pos="28000">
              <a:schemeClr val="accent5">
                <a:shade val="50000"/>
                <a:hueOff val="-659164"/>
                <a:satOff val="20311"/>
                <a:lumOff val="44438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shade val="50000"/>
                <a:hueOff val="-659164"/>
                <a:satOff val="20311"/>
                <a:lumOff val="44438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Вопросы</a:t>
          </a:r>
          <a:r>
            <a:rPr lang="ru-RU" sz="2500" kern="1200" dirty="0" smtClean="0"/>
            <a:t> </a:t>
          </a:r>
          <a:endParaRPr lang="ru-RU" sz="2500" kern="1200" dirty="0"/>
        </a:p>
      </dsp:txBody>
      <dsp:txXfrm>
        <a:off x="4388622" y="28924"/>
        <a:ext cx="2134989" cy="678007"/>
      </dsp:txXfrm>
    </dsp:sp>
    <dsp:sp modelId="{B122FE11-9CA8-44C3-B1A6-DD7A5E94406B}">
      <dsp:nvSpPr>
        <dsp:cNvPr id="0" name=""/>
        <dsp:cNvSpPr/>
      </dsp:nvSpPr>
      <dsp:spPr>
        <a:xfrm>
          <a:off x="6582254" y="28924"/>
          <a:ext cx="2134989" cy="678007"/>
        </a:xfrm>
        <a:prstGeom prst="rect">
          <a:avLst/>
        </a:prstGeom>
        <a:gradFill rotWithShape="0">
          <a:gsLst>
            <a:gs pos="28000">
              <a:schemeClr val="accent5">
                <a:shade val="50000"/>
                <a:hueOff val="-329582"/>
                <a:satOff val="10155"/>
                <a:lumOff val="22219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shade val="50000"/>
                <a:hueOff val="-329582"/>
                <a:satOff val="10155"/>
                <a:lumOff val="22219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Тесты </a:t>
          </a:r>
          <a:endParaRPr lang="ru-RU" sz="2000" kern="1200" dirty="0"/>
        </a:p>
      </dsp:txBody>
      <dsp:txXfrm>
        <a:off x="6582254" y="28924"/>
        <a:ext cx="2134989" cy="678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68C04-D985-4718-B4CA-19238BEF984D}">
      <dsp:nvSpPr>
        <dsp:cNvPr id="0" name=""/>
        <dsp:cNvSpPr/>
      </dsp:nvSpPr>
      <dsp:spPr>
        <a:xfrm>
          <a:off x="-6025072" y="-921917"/>
          <a:ext cx="7172427" cy="7172427"/>
        </a:xfrm>
        <a:prstGeom prst="blockArc">
          <a:avLst>
            <a:gd name="adj1" fmla="val 18900000"/>
            <a:gd name="adj2" fmla="val 2700000"/>
            <a:gd name="adj3" fmla="val 301"/>
          </a:avLst>
        </a:pr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E89DB-7C7D-4FF2-A382-40A7760790FF}">
      <dsp:nvSpPr>
        <dsp:cNvPr id="0" name=""/>
        <dsp:cNvSpPr/>
      </dsp:nvSpPr>
      <dsp:spPr>
        <a:xfrm>
          <a:off x="430985" y="234832"/>
          <a:ext cx="7952953" cy="560994"/>
        </a:xfrm>
        <a:prstGeom prst="rect">
          <a:avLst/>
        </a:prstGeom>
        <a:gradFill rotWithShape="0">
          <a:gsLst>
            <a:gs pos="28000">
              <a:schemeClr val="accent5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528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Значение ТЭК</a:t>
          </a:r>
          <a:endParaRPr lang="ru-RU" sz="2400" kern="1200" dirty="0"/>
        </a:p>
      </dsp:txBody>
      <dsp:txXfrm>
        <a:off x="430985" y="234832"/>
        <a:ext cx="7952953" cy="560994"/>
      </dsp:txXfrm>
    </dsp:sp>
    <dsp:sp modelId="{8374509B-D91A-449E-864E-341B386CAE9C}">
      <dsp:nvSpPr>
        <dsp:cNvPr id="0" name=""/>
        <dsp:cNvSpPr/>
      </dsp:nvSpPr>
      <dsp:spPr>
        <a:xfrm>
          <a:off x="79040" y="218550"/>
          <a:ext cx="701242" cy="701242"/>
        </a:xfrm>
        <a:prstGeom prst="ellipse">
          <a:avLst/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5C55972-770E-427B-A2FD-5BB01EFCFD38}">
      <dsp:nvSpPr>
        <dsp:cNvPr id="0" name=""/>
        <dsp:cNvSpPr/>
      </dsp:nvSpPr>
      <dsp:spPr>
        <a:xfrm>
          <a:off x="888782" y="1121988"/>
          <a:ext cx="7491497" cy="560994"/>
        </a:xfrm>
        <a:prstGeom prst="rect">
          <a:avLst/>
        </a:prstGeom>
        <a:gradFill rotWithShape="0">
          <a:gsLst>
            <a:gs pos="28000">
              <a:schemeClr val="accent5">
                <a:hueOff val="-206245"/>
                <a:satOff val="-2403"/>
                <a:lumOff val="-432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206245"/>
                <a:satOff val="-2403"/>
                <a:lumOff val="-432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528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Состав ТЭК </a:t>
          </a:r>
          <a:endParaRPr lang="ru-RU" sz="2400" kern="1200" dirty="0"/>
        </a:p>
      </dsp:txBody>
      <dsp:txXfrm>
        <a:off x="888782" y="1121988"/>
        <a:ext cx="7491497" cy="560994"/>
      </dsp:txXfrm>
    </dsp:sp>
    <dsp:sp modelId="{CEA132D4-5113-40A4-A348-49819A4ACE0B}">
      <dsp:nvSpPr>
        <dsp:cNvPr id="0" name=""/>
        <dsp:cNvSpPr/>
      </dsp:nvSpPr>
      <dsp:spPr>
        <a:xfrm>
          <a:off x="538161" y="1051864"/>
          <a:ext cx="701242" cy="701242"/>
        </a:xfrm>
        <a:prstGeom prst="ellipse">
          <a:avLst/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206245"/>
              <a:satOff val="-2403"/>
              <a:lumOff val="-4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B9FEE4E-0414-465A-82B7-9ED95E0CD80A}">
      <dsp:nvSpPr>
        <dsp:cNvPr id="0" name=""/>
        <dsp:cNvSpPr/>
      </dsp:nvSpPr>
      <dsp:spPr>
        <a:xfrm>
          <a:off x="1099795" y="1963373"/>
          <a:ext cx="7280485" cy="560994"/>
        </a:xfrm>
        <a:prstGeom prst="rect">
          <a:avLst/>
        </a:prstGeom>
        <a:gradFill rotWithShape="0">
          <a:gsLst>
            <a:gs pos="28000">
              <a:schemeClr val="accent5">
                <a:hueOff val="-412489"/>
                <a:satOff val="-4807"/>
                <a:lumOff val="-863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412489"/>
                <a:satOff val="-4807"/>
                <a:lumOff val="-863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528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Особенности развития ТЭК  </a:t>
          </a:r>
          <a:endParaRPr lang="ru-RU" sz="2400" kern="1200" dirty="0"/>
        </a:p>
      </dsp:txBody>
      <dsp:txXfrm>
        <a:off x="1099795" y="1963373"/>
        <a:ext cx="7280485" cy="560994"/>
      </dsp:txXfrm>
    </dsp:sp>
    <dsp:sp modelId="{2E42628C-5830-4B1B-BF2D-B936CD9936FD}">
      <dsp:nvSpPr>
        <dsp:cNvPr id="0" name=""/>
        <dsp:cNvSpPr/>
      </dsp:nvSpPr>
      <dsp:spPr>
        <a:xfrm>
          <a:off x="749173" y="1893248"/>
          <a:ext cx="701242" cy="701242"/>
        </a:xfrm>
        <a:prstGeom prst="ellipse">
          <a:avLst/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412489"/>
              <a:satOff val="-4807"/>
              <a:lumOff val="-8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8DCFAD4-28AA-4BAF-A926-2A3D2F270CE5}">
      <dsp:nvSpPr>
        <dsp:cNvPr id="0" name=""/>
        <dsp:cNvSpPr/>
      </dsp:nvSpPr>
      <dsp:spPr>
        <a:xfrm>
          <a:off x="1099795" y="2804224"/>
          <a:ext cx="7280485" cy="560994"/>
        </a:xfrm>
        <a:prstGeom prst="rect">
          <a:avLst/>
        </a:prstGeom>
        <a:gradFill rotWithShape="0">
          <a:gsLst>
            <a:gs pos="28000">
              <a:schemeClr val="accent5">
                <a:hueOff val="-618734"/>
                <a:satOff val="-7210"/>
                <a:lumOff val="-1295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618734"/>
                <a:satOff val="-7210"/>
                <a:lumOff val="-1295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528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Топливная промышленность</a:t>
          </a:r>
          <a:endParaRPr lang="ru-RU" sz="2400" kern="1200" dirty="0"/>
        </a:p>
      </dsp:txBody>
      <dsp:txXfrm>
        <a:off x="1099795" y="2804224"/>
        <a:ext cx="7280485" cy="560994"/>
      </dsp:txXfrm>
    </dsp:sp>
    <dsp:sp modelId="{A102413D-1AF7-4269-97F9-085D14BB82B6}">
      <dsp:nvSpPr>
        <dsp:cNvPr id="0" name=""/>
        <dsp:cNvSpPr/>
      </dsp:nvSpPr>
      <dsp:spPr>
        <a:xfrm>
          <a:off x="749173" y="2734100"/>
          <a:ext cx="701242" cy="701242"/>
        </a:xfrm>
        <a:prstGeom prst="ellipse">
          <a:avLst/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618734"/>
              <a:satOff val="-7210"/>
              <a:lumOff val="-12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525BFF9-6E77-4F0D-97D5-9323642E25D4}">
      <dsp:nvSpPr>
        <dsp:cNvPr id="0" name=""/>
        <dsp:cNvSpPr/>
      </dsp:nvSpPr>
      <dsp:spPr>
        <a:xfrm>
          <a:off x="888782" y="3645609"/>
          <a:ext cx="7491497" cy="560994"/>
        </a:xfrm>
        <a:prstGeom prst="rect">
          <a:avLst/>
        </a:prstGeom>
        <a:gradFill rotWithShape="0">
          <a:gsLst>
            <a:gs pos="28000">
              <a:schemeClr val="accent5">
                <a:hueOff val="-824978"/>
                <a:satOff val="-9614"/>
                <a:lumOff val="-1726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824978"/>
                <a:satOff val="-9614"/>
                <a:lumOff val="-1726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528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Нефтяная промышленность</a:t>
          </a:r>
          <a:endParaRPr lang="ru-RU" sz="2400" kern="1200" dirty="0"/>
        </a:p>
      </dsp:txBody>
      <dsp:txXfrm>
        <a:off x="888782" y="3645609"/>
        <a:ext cx="7491497" cy="560994"/>
      </dsp:txXfrm>
    </dsp:sp>
    <dsp:sp modelId="{87CBF46A-A38D-4448-B251-907654624528}">
      <dsp:nvSpPr>
        <dsp:cNvPr id="0" name=""/>
        <dsp:cNvSpPr/>
      </dsp:nvSpPr>
      <dsp:spPr>
        <a:xfrm>
          <a:off x="538161" y="3575485"/>
          <a:ext cx="701242" cy="701242"/>
        </a:xfrm>
        <a:prstGeom prst="ellipse">
          <a:avLst/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824978"/>
              <a:satOff val="-9614"/>
              <a:lumOff val="-17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9169918-4574-4F77-B03C-B1E2DC5BECD1}">
      <dsp:nvSpPr>
        <dsp:cNvPr id="0" name=""/>
        <dsp:cNvSpPr/>
      </dsp:nvSpPr>
      <dsp:spPr>
        <a:xfrm>
          <a:off x="427326" y="4486994"/>
          <a:ext cx="7952953" cy="560994"/>
        </a:xfrm>
        <a:prstGeom prst="rect">
          <a:avLst/>
        </a:prstGeom>
        <a:gradFill rotWithShape="0">
          <a:gsLst>
            <a:gs pos="28000">
              <a:schemeClr val="accent5">
                <a:hueOff val="-1031223"/>
                <a:satOff val="-12017"/>
                <a:lumOff val="-2158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1031223"/>
                <a:satOff val="-12017"/>
                <a:lumOff val="-2158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5289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Газовая промышленность</a:t>
          </a:r>
          <a:endParaRPr lang="ru-RU" sz="3000" kern="1200" dirty="0"/>
        </a:p>
      </dsp:txBody>
      <dsp:txXfrm>
        <a:off x="427326" y="4486994"/>
        <a:ext cx="7952953" cy="560994"/>
      </dsp:txXfrm>
    </dsp:sp>
    <dsp:sp modelId="{6C5BF67A-818F-4E02-A468-802EE943ADB1}">
      <dsp:nvSpPr>
        <dsp:cNvPr id="0" name=""/>
        <dsp:cNvSpPr/>
      </dsp:nvSpPr>
      <dsp:spPr>
        <a:xfrm>
          <a:off x="76705" y="4416869"/>
          <a:ext cx="701242" cy="701242"/>
        </a:xfrm>
        <a:prstGeom prst="ellipse">
          <a:avLst/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C76AF-A91E-404D-A53D-E463AB371955}">
      <dsp:nvSpPr>
        <dsp:cNvPr id="0" name=""/>
        <dsp:cNvSpPr/>
      </dsp:nvSpPr>
      <dsp:spPr>
        <a:xfrm rot="5400000">
          <a:off x="-135652" y="135652"/>
          <a:ext cx="904351" cy="6330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316522"/>
        <a:ext cx="633046" cy="271305"/>
      </dsp:txXfrm>
    </dsp:sp>
    <dsp:sp modelId="{DC3ED7AE-557E-498F-AFDD-AD241FDE0F85}">
      <dsp:nvSpPr>
        <dsp:cNvPr id="0" name=""/>
        <dsp:cNvSpPr/>
      </dsp:nvSpPr>
      <dsp:spPr>
        <a:xfrm rot="5400000">
          <a:off x="4201052" y="-3569887"/>
          <a:ext cx="536711" cy="7686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Собственная топливно - энергетическая база. </a:t>
          </a:r>
          <a:endParaRPr lang="ru-RU" sz="20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2400" kern="1200" dirty="0"/>
        </a:p>
      </dsp:txBody>
      <dsp:txXfrm rot="-5400000">
        <a:off x="626282" y="31083"/>
        <a:ext cx="7660051" cy="484311"/>
      </dsp:txXfrm>
    </dsp:sp>
    <dsp:sp modelId="{70C0C817-63A2-47E8-BF31-CDF75D88C575}">
      <dsp:nvSpPr>
        <dsp:cNvPr id="0" name=""/>
        <dsp:cNvSpPr/>
      </dsp:nvSpPr>
      <dsp:spPr>
        <a:xfrm rot="5400000">
          <a:off x="-135652" y="982953"/>
          <a:ext cx="904351" cy="633046"/>
        </a:xfrm>
        <a:prstGeom prst="chevron">
          <a:avLst/>
        </a:prstGeom>
        <a:solidFill>
          <a:schemeClr val="accent5">
            <a:hueOff val="-206245"/>
            <a:satOff val="-2403"/>
            <a:lumOff val="-432"/>
            <a:alphaOff val="0"/>
          </a:schemeClr>
        </a:solidFill>
        <a:ln w="15875" cap="flat" cmpd="sng" algn="ctr">
          <a:solidFill>
            <a:schemeClr val="accent5">
              <a:hueOff val="-206245"/>
              <a:satOff val="-2403"/>
              <a:lumOff val="-432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1163823"/>
        <a:ext cx="633046" cy="271305"/>
      </dsp:txXfrm>
    </dsp:sp>
    <dsp:sp modelId="{D6DE93DB-8982-4871-878E-3118C42E2BCC}">
      <dsp:nvSpPr>
        <dsp:cNvPr id="0" name=""/>
        <dsp:cNvSpPr/>
      </dsp:nvSpPr>
      <dsp:spPr>
        <a:xfrm rot="5400000">
          <a:off x="4191557" y="-2734511"/>
          <a:ext cx="569229" cy="7686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206245"/>
              <a:satOff val="-2403"/>
              <a:lumOff val="-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2400" kern="1200" dirty="0"/>
        </a:p>
      </dsp:txBody>
      <dsp:txXfrm rot="-5400000">
        <a:off x="633047" y="851787"/>
        <a:ext cx="7658464" cy="513655"/>
      </dsp:txXfrm>
    </dsp:sp>
    <dsp:sp modelId="{17772145-277F-43E9-ACF1-DD958D8E7B12}">
      <dsp:nvSpPr>
        <dsp:cNvPr id="0" name=""/>
        <dsp:cNvSpPr/>
      </dsp:nvSpPr>
      <dsp:spPr>
        <a:xfrm rot="5400000">
          <a:off x="-135652" y="1767606"/>
          <a:ext cx="904351" cy="633046"/>
        </a:xfrm>
        <a:prstGeom prst="chevron">
          <a:avLst/>
        </a:prstGeom>
        <a:solidFill>
          <a:schemeClr val="accent5">
            <a:hueOff val="-412489"/>
            <a:satOff val="-4807"/>
            <a:lumOff val="-863"/>
            <a:alphaOff val="0"/>
          </a:schemeClr>
        </a:solidFill>
        <a:ln w="15875" cap="flat" cmpd="sng" algn="ctr">
          <a:solidFill>
            <a:schemeClr val="accent5">
              <a:hueOff val="-412489"/>
              <a:satOff val="-4807"/>
              <a:lumOff val="-863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1948476"/>
        <a:ext cx="633046" cy="271305"/>
      </dsp:txXfrm>
    </dsp:sp>
    <dsp:sp modelId="{D78DEEBB-1F77-4E79-8986-041BB191CF6D}">
      <dsp:nvSpPr>
        <dsp:cNvPr id="0" name=""/>
        <dsp:cNvSpPr/>
      </dsp:nvSpPr>
      <dsp:spPr>
        <a:xfrm rot="5400000">
          <a:off x="4182257" y="-1944497"/>
          <a:ext cx="587828" cy="7686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412489"/>
              <a:satOff val="-4807"/>
              <a:lumOff val="-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Увеличение производства энергии. </a:t>
          </a:r>
          <a:endParaRPr lang="ru-RU" sz="2000" kern="1200" dirty="0"/>
        </a:p>
        <a:p>
          <a:pPr marL="228600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  <a:p>
          <a:pPr marL="0" marR="0" lvl="1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Недостаточно применяются энергосберегающие технологии.</a:t>
          </a:r>
        </a:p>
        <a:p>
          <a:pPr marL="0" marR="0" lvl="1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2800" kern="1200" dirty="0" smtClean="0"/>
        </a:p>
        <a:p>
          <a:pPr marL="228600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</dsp:txBody>
      <dsp:txXfrm rot="-5400000">
        <a:off x="633046" y="1633410"/>
        <a:ext cx="7657556" cy="530438"/>
      </dsp:txXfrm>
    </dsp:sp>
    <dsp:sp modelId="{11715FE7-4176-46F1-A5C1-4BCF645253EF}">
      <dsp:nvSpPr>
        <dsp:cNvPr id="0" name=""/>
        <dsp:cNvSpPr/>
      </dsp:nvSpPr>
      <dsp:spPr>
        <a:xfrm rot="5400000">
          <a:off x="-135652" y="2650068"/>
          <a:ext cx="904351" cy="633046"/>
        </a:xfrm>
        <a:prstGeom prst="chevron">
          <a:avLst/>
        </a:prstGeom>
        <a:solidFill>
          <a:schemeClr val="accent5">
            <a:hueOff val="-618734"/>
            <a:satOff val="-7210"/>
            <a:lumOff val="-1295"/>
            <a:alphaOff val="0"/>
          </a:schemeClr>
        </a:solidFill>
        <a:ln w="15875" cap="flat" cmpd="sng" algn="ctr">
          <a:solidFill>
            <a:schemeClr val="accent5">
              <a:hueOff val="-618734"/>
              <a:satOff val="-7210"/>
              <a:lumOff val="-1295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2830938"/>
        <a:ext cx="633046" cy="271305"/>
      </dsp:txXfrm>
    </dsp:sp>
    <dsp:sp modelId="{76B51FD3-1880-4D6A-811D-F23921266ACF}">
      <dsp:nvSpPr>
        <dsp:cNvPr id="0" name=""/>
        <dsp:cNvSpPr/>
      </dsp:nvSpPr>
      <dsp:spPr>
        <a:xfrm rot="5400000">
          <a:off x="4105402" y="-1041001"/>
          <a:ext cx="741540" cy="7686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618734"/>
              <a:satOff val="-7210"/>
              <a:lumOff val="-12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Дорожает добыча топлива, производство энергии и их транспорт.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kern="1200" dirty="0"/>
        </a:p>
      </dsp:txBody>
      <dsp:txXfrm rot="-5400000">
        <a:off x="633047" y="2467554"/>
        <a:ext cx="7650052" cy="669142"/>
      </dsp:txXfrm>
    </dsp:sp>
    <dsp:sp modelId="{00359165-581A-4A7E-A47A-19B30CA01E84}">
      <dsp:nvSpPr>
        <dsp:cNvPr id="0" name=""/>
        <dsp:cNvSpPr/>
      </dsp:nvSpPr>
      <dsp:spPr>
        <a:xfrm rot="5400000">
          <a:off x="-134367" y="3518374"/>
          <a:ext cx="904351" cy="633046"/>
        </a:xfrm>
        <a:prstGeom prst="chevron">
          <a:avLst/>
        </a:prstGeom>
        <a:solidFill>
          <a:schemeClr val="accent5">
            <a:hueOff val="-824978"/>
            <a:satOff val="-9614"/>
            <a:lumOff val="-1726"/>
            <a:alphaOff val="0"/>
          </a:schemeClr>
        </a:solidFill>
        <a:ln w="15875" cap="flat" cmpd="sng" algn="ctr">
          <a:solidFill>
            <a:schemeClr val="accent5">
              <a:hueOff val="-824978"/>
              <a:satOff val="-9614"/>
              <a:lumOff val="-1726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286" y="3699244"/>
        <a:ext cx="633046" cy="271305"/>
      </dsp:txXfrm>
    </dsp:sp>
    <dsp:sp modelId="{1D199D6F-A146-4938-B500-09AE507D469D}">
      <dsp:nvSpPr>
        <dsp:cNvPr id="0" name=""/>
        <dsp:cNvSpPr/>
      </dsp:nvSpPr>
      <dsp:spPr>
        <a:xfrm rot="5400000">
          <a:off x="4112711" y="-147941"/>
          <a:ext cx="726920" cy="7686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824978"/>
              <a:satOff val="-9614"/>
              <a:lumOff val="-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Новые месторождения находятся в малообжитых районах с суровыми природными условиями.</a:t>
          </a:r>
        </a:p>
        <a:p>
          <a:pPr lvl="1" algn="l">
            <a:spcBef>
              <a:spcPct val="0"/>
            </a:spcBef>
            <a:buChar char="••"/>
          </a:pPr>
          <a:endParaRPr lang="ru-RU" sz="2000" kern="1200" dirty="0"/>
        </a:p>
      </dsp:txBody>
      <dsp:txXfrm rot="-5400000">
        <a:off x="633046" y="3367210"/>
        <a:ext cx="7650766" cy="655950"/>
      </dsp:txXfrm>
    </dsp:sp>
    <dsp:sp modelId="{7E69C19D-21FC-472B-BA32-D05E6C3DC94D}">
      <dsp:nvSpPr>
        <dsp:cNvPr id="0" name=""/>
        <dsp:cNvSpPr/>
      </dsp:nvSpPr>
      <dsp:spPr>
        <a:xfrm rot="5400000">
          <a:off x="-135652" y="4437235"/>
          <a:ext cx="904351" cy="633046"/>
        </a:xfrm>
        <a:prstGeom prst="chevron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 w="1587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4618105"/>
        <a:ext cx="633046" cy="271305"/>
      </dsp:txXfrm>
    </dsp:sp>
    <dsp:sp modelId="{B53EE015-5B57-45CE-AC14-D4E4FA50BEE9}">
      <dsp:nvSpPr>
        <dsp:cNvPr id="0" name=""/>
        <dsp:cNvSpPr/>
      </dsp:nvSpPr>
      <dsp:spPr>
        <a:xfrm rot="5400000">
          <a:off x="4060273" y="766932"/>
          <a:ext cx="765541" cy="7686251"/>
        </a:xfrm>
        <a:prstGeom prst="round2SameRect">
          <a:avLst/>
        </a:prstGeom>
        <a:solidFill>
          <a:schemeClr val="bg1"/>
        </a:solidFill>
        <a:ln w="1587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6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Рост энергетики отрицательно влияет на окружающую</a:t>
          </a:r>
          <a:endParaRPr lang="ru-RU" sz="36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 среду.</a:t>
          </a:r>
        </a:p>
        <a:p>
          <a:pPr lvl="1" algn="l">
            <a:spcBef>
              <a:spcPct val="0"/>
            </a:spcBef>
            <a:buChar char="••"/>
          </a:pPr>
          <a:endParaRPr lang="ru-RU" sz="1800" kern="1200" dirty="0" smtClean="0"/>
        </a:p>
        <a:p>
          <a:pPr lvl="1" algn="l">
            <a:spcBef>
              <a:spcPct val="0"/>
            </a:spcBef>
            <a:buChar char="••"/>
          </a:pPr>
          <a:endParaRPr lang="ru-RU" sz="3600" kern="1200" dirty="0"/>
        </a:p>
      </dsp:txBody>
      <dsp:txXfrm rot="-5400000">
        <a:off x="599919" y="4264658"/>
        <a:ext cx="7648880" cy="6907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13CE-0D37-4C46-8052-EA9B64B14A92}">
      <dsp:nvSpPr>
        <dsp:cNvPr id="0" name=""/>
        <dsp:cNvSpPr/>
      </dsp:nvSpPr>
      <dsp:spPr>
        <a:xfrm>
          <a:off x="1448" y="314326"/>
          <a:ext cx="2894248" cy="84336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5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Топливо </a:t>
          </a:r>
          <a:endParaRPr lang="ru-RU" sz="2000" kern="1200" dirty="0"/>
        </a:p>
      </dsp:txBody>
      <dsp:txXfrm>
        <a:off x="26149" y="339027"/>
        <a:ext cx="2844846" cy="793967"/>
      </dsp:txXfrm>
    </dsp:sp>
    <dsp:sp modelId="{1742A25C-AE4A-4D33-B2C0-FB4FDB9E86C7}">
      <dsp:nvSpPr>
        <dsp:cNvPr id="0" name=""/>
        <dsp:cNvSpPr/>
      </dsp:nvSpPr>
      <dsp:spPr>
        <a:xfrm>
          <a:off x="290873" y="1157696"/>
          <a:ext cx="268355" cy="482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205"/>
              </a:lnTo>
              <a:lnTo>
                <a:pt x="268355" y="482205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316EFE-B919-4DB3-A902-213C12A2F129}">
      <dsp:nvSpPr>
        <dsp:cNvPr id="0" name=""/>
        <dsp:cNvSpPr/>
      </dsp:nvSpPr>
      <dsp:spPr>
        <a:xfrm>
          <a:off x="559229" y="1317933"/>
          <a:ext cx="2765556" cy="64393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+mn-lt"/>
              <a:cs typeface="Times New Roman" pitchFamily="18" charset="0"/>
            </a:rPr>
            <a:t>Бензин, керосин, соляр, мазут </a:t>
          </a:r>
          <a:endParaRPr lang="ru-RU" sz="2000" kern="1200" dirty="0">
            <a:latin typeface="+mn-lt"/>
            <a:cs typeface="Times New Roman" pitchFamily="18" charset="0"/>
          </a:endParaRPr>
        </a:p>
      </dsp:txBody>
      <dsp:txXfrm>
        <a:off x="578089" y="1336793"/>
        <a:ext cx="2727836" cy="606216"/>
      </dsp:txXfrm>
    </dsp:sp>
    <dsp:sp modelId="{F70FB46F-4BCD-475D-AD60-12D3660618F5}">
      <dsp:nvSpPr>
        <dsp:cNvPr id="0" name=""/>
        <dsp:cNvSpPr/>
      </dsp:nvSpPr>
      <dsp:spPr>
        <a:xfrm>
          <a:off x="3225315" y="313946"/>
          <a:ext cx="2861098" cy="8524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5">
                <a:hueOff val="-1031223"/>
                <a:satOff val="-12017"/>
                <a:lumOff val="-2158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1031223"/>
                <a:satOff val="-12017"/>
                <a:lumOff val="-2158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Сырье для химической продукции</a:t>
          </a:r>
          <a:endParaRPr lang="ru-RU" sz="2000" kern="1200" dirty="0"/>
        </a:p>
      </dsp:txBody>
      <dsp:txXfrm>
        <a:off x="3250282" y="338913"/>
        <a:ext cx="2811164" cy="802508"/>
      </dsp:txXfrm>
    </dsp:sp>
    <dsp:sp modelId="{FC1D2446-C347-49A6-B050-B60DC8C026BD}">
      <dsp:nvSpPr>
        <dsp:cNvPr id="0" name=""/>
        <dsp:cNvSpPr/>
      </dsp:nvSpPr>
      <dsp:spPr>
        <a:xfrm>
          <a:off x="3511425" y="1166389"/>
          <a:ext cx="278459" cy="483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332"/>
              </a:lnTo>
              <a:lnTo>
                <a:pt x="278459" y="483332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4E4BF2-DCED-4745-ABA3-2E5D8A55F97D}">
      <dsp:nvSpPr>
        <dsp:cNvPr id="0" name=""/>
        <dsp:cNvSpPr/>
      </dsp:nvSpPr>
      <dsp:spPr>
        <a:xfrm>
          <a:off x="3789884" y="1327753"/>
          <a:ext cx="2852400" cy="64393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Пластмасс, полимеры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хим. волокна</a:t>
          </a:r>
          <a:endParaRPr lang="ru-RU" sz="2000" kern="1200" dirty="0"/>
        </a:p>
      </dsp:txBody>
      <dsp:txXfrm>
        <a:off x="3808744" y="1346613"/>
        <a:ext cx="2814680" cy="6062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5D7F7-E073-4D75-8FCB-CCF6A17CF8B9}">
      <dsp:nvSpPr>
        <dsp:cNvPr id="0" name=""/>
        <dsp:cNvSpPr/>
      </dsp:nvSpPr>
      <dsp:spPr>
        <a:xfrm>
          <a:off x="857255" y="119"/>
          <a:ext cx="2295677" cy="793648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5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Топливо </a:t>
          </a:r>
          <a:endParaRPr lang="ru-RU" sz="3200" kern="1200" dirty="0"/>
        </a:p>
      </dsp:txBody>
      <dsp:txXfrm>
        <a:off x="880500" y="23364"/>
        <a:ext cx="2249187" cy="747158"/>
      </dsp:txXfrm>
    </dsp:sp>
    <dsp:sp modelId="{6DBF3446-9197-4F71-A1A7-8B7DEE0934D9}">
      <dsp:nvSpPr>
        <dsp:cNvPr id="0" name=""/>
        <dsp:cNvSpPr/>
      </dsp:nvSpPr>
      <dsp:spPr>
        <a:xfrm>
          <a:off x="1086822" y="793768"/>
          <a:ext cx="229567" cy="595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236"/>
              </a:lnTo>
              <a:lnTo>
                <a:pt x="229567" y="595236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B9CC93-934A-4C7D-9593-15A1A1D47C9D}">
      <dsp:nvSpPr>
        <dsp:cNvPr id="0" name=""/>
        <dsp:cNvSpPr/>
      </dsp:nvSpPr>
      <dsp:spPr>
        <a:xfrm>
          <a:off x="1316390" y="992181"/>
          <a:ext cx="1523590" cy="793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Самое дешевое</a:t>
          </a:r>
          <a:endParaRPr lang="ru-RU" sz="2500" kern="1200" dirty="0"/>
        </a:p>
      </dsp:txBody>
      <dsp:txXfrm>
        <a:off x="1339635" y="1015426"/>
        <a:ext cx="1477100" cy="747158"/>
      </dsp:txXfrm>
    </dsp:sp>
    <dsp:sp modelId="{E13A8C38-F951-4084-96FF-6DB92ED61328}">
      <dsp:nvSpPr>
        <dsp:cNvPr id="0" name=""/>
        <dsp:cNvSpPr/>
      </dsp:nvSpPr>
      <dsp:spPr>
        <a:xfrm>
          <a:off x="3549757" y="119"/>
          <a:ext cx="2379597" cy="793648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5">
                <a:hueOff val="-1031223"/>
                <a:satOff val="-12017"/>
                <a:lumOff val="-2158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1031223"/>
                <a:satOff val="-12017"/>
                <a:lumOff val="-2158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Хим. сырье</a:t>
          </a:r>
          <a:endParaRPr lang="ru-RU" sz="3200" kern="1200" dirty="0"/>
        </a:p>
      </dsp:txBody>
      <dsp:txXfrm>
        <a:off x="3573002" y="23364"/>
        <a:ext cx="2333107" cy="747158"/>
      </dsp:txXfrm>
    </dsp:sp>
    <dsp:sp modelId="{42693DB0-9641-4BF6-AEA7-BFFB111630B9}">
      <dsp:nvSpPr>
        <dsp:cNvPr id="0" name=""/>
        <dsp:cNvSpPr/>
      </dsp:nvSpPr>
      <dsp:spPr>
        <a:xfrm>
          <a:off x="3787716" y="793768"/>
          <a:ext cx="237959" cy="595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236"/>
              </a:lnTo>
              <a:lnTo>
                <a:pt x="237959" y="595236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0D7BE-5B26-44BF-AEA8-35EE1BCC6DCA}">
      <dsp:nvSpPr>
        <dsp:cNvPr id="0" name=""/>
        <dsp:cNvSpPr/>
      </dsp:nvSpPr>
      <dsp:spPr>
        <a:xfrm>
          <a:off x="4025676" y="992181"/>
          <a:ext cx="1561596" cy="793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031223"/>
              <a:satOff val="-12017"/>
              <a:lumOff val="-21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Волокна, ткани</a:t>
          </a:r>
          <a:endParaRPr lang="ru-RU" sz="2500" kern="1200" dirty="0"/>
        </a:p>
      </dsp:txBody>
      <dsp:txXfrm>
        <a:off x="4048921" y="1015426"/>
        <a:ext cx="1515106" cy="7471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8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A2B914C-AD6E-472F-9716-45040A010A00}" type="datetimeFigureOut">
              <a:rPr lang="ru-RU"/>
              <a:pPr>
                <a:defRPr/>
              </a:pPr>
              <a:t>16.02.2017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7B1754C-FD09-448B-9F70-EF148E3C1A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99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D44503A-9101-4B97-9AFA-728DB6C66D7A}" type="slidenum">
              <a:rPr lang="ru-RU" sz="1200" smtClean="0"/>
              <a:pPr eaLnBrk="1" hangingPunct="1"/>
              <a:t>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розовую строку установлен триггер.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1754C-FD09-448B-9F70-EF148E3C1AA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86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Щелкая на соответствующий условный знак происходит переход на слайд нефтяной или газовой промышленности.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1754C-FD09-448B-9F70-EF148E3C1AA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70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1754C-FD09-448B-9F70-EF148E3C1AAF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052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323C9E7-8254-4C1D-96DA-BC49D70EC8BA}" type="slidenum">
              <a:rPr lang="ru-RU" sz="1200" smtClean="0"/>
              <a:pPr eaLnBrk="1" hangingPunct="1"/>
              <a:t>16</a:t>
            </a:fld>
            <a:endParaRPr 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B98E3-590F-4592-87F9-56FA0CEA17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A0527-28AF-45BD-8267-76A5F05A73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A48B1-627B-423F-B774-AF95E2C221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8F9CF3-DCD0-4CA9-8E85-06BDB1874F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91D81-2B8C-4F98-AC21-307856E7BC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483AE-D316-4B20-9CE8-DE3FEF9B0D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0F55D-9C4A-4EBC-8EC8-A78B5C6C05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DFCEEE-B555-4FD3-9073-2F73830EBD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9B01AC-C928-4AE5-BAB3-13CC46829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D2E442-6882-423E-9484-CFAB6986AC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E606C0-CE28-414D-9C93-D86F13D100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85D1040-5BD8-4DDC-8174-43C9860CB8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slide" Target="slide15.xml"/><Relationship Id="rId5" Type="http://schemas.openxmlformats.org/officeDocument/2006/relationships/diagramQuickStyle" Target="../diagrams/quickStyle1.xml"/><Relationship Id="rId10" Type="http://schemas.openxmlformats.org/officeDocument/2006/relationships/slide" Target="slide13.xml"/><Relationship Id="rId4" Type="http://schemas.openxmlformats.org/officeDocument/2006/relationships/diagramLayout" Target="../diagrams/layout1.xml"/><Relationship Id="rId9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.xml"/><Relationship Id="rId3" Type="http://schemas.openxmlformats.org/officeDocument/2006/relationships/diagramLayout" Target="../diagrams/layout2.xml"/><Relationship Id="rId7" Type="http://schemas.openxmlformats.org/officeDocument/2006/relationships/slide" Target="slide5.xml"/><Relationship Id="rId12" Type="http://schemas.openxmlformats.org/officeDocument/2006/relationships/slide" Target="slide1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slide" Target="slide9.xml"/><Relationship Id="rId5" Type="http://schemas.openxmlformats.org/officeDocument/2006/relationships/diagramColors" Target="../diagrams/colors2.xml"/><Relationship Id="rId10" Type="http://schemas.openxmlformats.org/officeDocument/2006/relationships/slide" Target="slide8.xml"/><Relationship Id="rId4" Type="http://schemas.openxmlformats.org/officeDocument/2006/relationships/diagramQuickStyle" Target="../diagrams/quickStyle2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3.xml"/><Relationship Id="rId15" Type="http://schemas.openxmlformats.org/officeDocument/2006/relationships/slide" Target="slide2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26" Type="http://schemas.microsoft.com/office/2007/relationships/hdphoto" Target="../media/hdphoto3.wdp"/><Relationship Id="rId3" Type="http://schemas.openxmlformats.org/officeDocument/2006/relationships/slide" Target="slide10.xml"/><Relationship Id="rId21" Type="http://schemas.openxmlformats.org/officeDocument/2006/relationships/image" Target="../media/image26.jpeg"/><Relationship Id="rId7" Type="http://schemas.openxmlformats.org/officeDocument/2006/relationships/diagramColors" Target="../diagrams/colors4.xml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5" Type="http://schemas.openxmlformats.org/officeDocument/2006/relationships/image" Target="../media/image30.jpeg"/><Relationship Id="rId2" Type="http://schemas.openxmlformats.org/officeDocument/2006/relationships/slide" Target="slide2.xml"/><Relationship Id="rId16" Type="http://schemas.openxmlformats.org/officeDocument/2006/relationships/image" Target="../media/image21.jpe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16.jpeg"/><Relationship Id="rId24" Type="http://schemas.openxmlformats.org/officeDocument/2006/relationships/image" Target="../media/image29.jpeg"/><Relationship Id="rId5" Type="http://schemas.openxmlformats.org/officeDocument/2006/relationships/diagramLayout" Target="../diagrams/layout4.xml"/><Relationship Id="rId15" Type="http://schemas.openxmlformats.org/officeDocument/2006/relationships/image" Target="../media/image20.jpeg"/><Relationship Id="rId23" Type="http://schemas.openxmlformats.org/officeDocument/2006/relationships/image" Target="../media/image28.jpeg"/><Relationship Id="rId10" Type="http://schemas.openxmlformats.org/officeDocument/2006/relationships/image" Target="../media/image15.jpeg"/><Relationship Id="rId19" Type="http://schemas.openxmlformats.org/officeDocument/2006/relationships/image" Target="../media/image24.gif"/><Relationship Id="rId4" Type="http://schemas.openxmlformats.org/officeDocument/2006/relationships/diagramData" Target="../diagrams/data4.xml"/><Relationship Id="rId9" Type="http://schemas.openxmlformats.org/officeDocument/2006/relationships/image" Target="../media/image14.jpeg"/><Relationship Id="rId14" Type="http://schemas.openxmlformats.org/officeDocument/2006/relationships/image" Target="../media/image19.jpeg"/><Relationship Id="rId22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18" Type="http://schemas.openxmlformats.org/officeDocument/2006/relationships/slide" Target="slide8.xml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17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slide" Target="slide11.xml"/><Relationship Id="rId15" Type="http://schemas.openxmlformats.org/officeDocument/2006/relationships/image" Target="../media/image41.jpeg"/><Relationship Id="rId10" Type="http://schemas.openxmlformats.org/officeDocument/2006/relationships/image" Target="../media/image36.jpeg"/><Relationship Id="rId4" Type="http://schemas.openxmlformats.org/officeDocument/2006/relationships/slide" Target="slide9.xml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image" Target="../media/image48.jpeg"/><Relationship Id="rId18" Type="http://schemas.openxmlformats.org/officeDocument/2006/relationships/image" Target="../media/image52.jpeg"/><Relationship Id="rId3" Type="http://schemas.openxmlformats.org/officeDocument/2006/relationships/slide" Target="slide10.xml"/><Relationship Id="rId7" Type="http://schemas.openxmlformats.org/officeDocument/2006/relationships/diagramLayout" Target="../diagrams/layout5.xml"/><Relationship Id="rId12" Type="http://schemas.openxmlformats.org/officeDocument/2006/relationships/image" Target="../media/image47.jpeg"/><Relationship Id="rId17" Type="http://schemas.openxmlformats.org/officeDocument/2006/relationships/image" Target="../media/image25.png"/><Relationship Id="rId2" Type="http://schemas.openxmlformats.org/officeDocument/2006/relationships/slide" Target="slide2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11" Type="http://schemas.openxmlformats.org/officeDocument/2006/relationships/image" Target="../media/image46.jpeg"/><Relationship Id="rId5" Type="http://schemas.openxmlformats.org/officeDocument/2006/relationships/image" Target="../media/image45.jpeg"/><Relationship Id="rId15" Type="http://schemas.openxmlformats.org/officeDocument/2006/relationships/image" Target="../media/image50.jpeg"/><Relationship Id="rId10" Type="http://schemas.microsoft.com/office/2007/relationships/diagramDrawing" Target="../diagrams/drawing5.xml"/><Relationship Id="rId19" Type="http://schemas.openxmlformats.org/officeDocument/2006/relationships/image" Target="../media/image53.jpeg"/><Relationship Id="rId4" Type="http://schemas.openxmlformats.org/officeDocument/2006/relationships/image" Target="../media/image44.jpeg"/><Relationship Id="rId9" Type="http://schemas.openxmlformats.org/officeDocument/2006/relationships/diagramColors" Target="../diagrams/colors5.xml"/><Relationship Id="rId1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slide" Target="slide1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microsoft.com/office/2007/relationships/hdphoto" Target="../media/hdphoto5.wdp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18" Type="http://schemas.openxmlformats.org/officeDocument/2006/relationships/diagramData" Target="../diagrams/data10.xml"/><Relationship Id="rId26" Type="http://schemas.openxmlformats.org/officeDocument/2006/relationships/diagramColors" Target="../diagrams/colors11.xml"/><Relationship Id="rId3" Type="http://schemas.openxmlformats.org/officeDocument/2006/relationships/diagramData" Target="../diagrams/data7.xml"/><Relationship Id="rId21" Type="http://schemas.openxmlformats.org/officeDocument/2006/relationships/diagramColors" Target="../diagrams/colors10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5" Type="http://schemas.openxmlformats.org/officeDocument/2006/relationships/diagramQuickStyle" Target="../diagrams/quickStyle11.xml"/><Relationship Id="rId2" Type="http://schemas.openxmlformats.org/officeDocument/2006/relationships/slide" Target="slide1.xml"/><Relationship Id="rId16" Type="http://schemas.openxmlformats.org/officeDocument/2006/relationships/diagramColors" Target="../diagrams/colors9.xml"/><Relationship Id="rId20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24" Type="http://schemas.openxmlformats.org/officeDocument/2006/relationships/diagramLayout" Target="../diagrams/layout11.xml"/><Relationship Id="rId5" Type="http://schemas.openxmlformats.org/officeDocument/2006/relationships/diagramQuickStyle" Target="../diagrams/quickStyle7.xml"/><Relationship Id="rId15" Type="http://schemas.openxmlformats.org/officeDocument/2006/relationships/diagramQuickStyle" Target="../diagrams/quickStyle9.xml"/><Relationship Id="rId23" Type="http://schemas.openxmlformats.org/officeDocument/2006/relationships/diagramData" Target="../diagrams/data11.xml"/><Relationship Id="rId10" Type="http://schemas.openxmlformats.org/officeDocument/2006/relationships/diagramQuickStyle" Target="../diagrams/quickStyle8.xml"/><Relationship Id="rId19" Type="http://schemas.openxmlformats.org/officeDocument/2006/relationships/diagramLayout" Target="../diagrams/layout10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Relationship Id="rId22" Type="http://schemas.microsoft.com/office/2007/relationships/diagramDrawing" Target="../diagrams/drawing10.xml"/><Relationship Id="rId27" Type="http://schemas.microsoft.com/office/2007/relationships/diagramDrawing" Target="../diagrams/drawing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" Target="slide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slide" Target="slide11.xml"/><Relationship Id="rId4" Type="http://schemas.openxmlformats.org/officeDocument/2006/relationships/slide" Target="slide9.xml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множение 3">
            <a:hlinkClick r:id="" action="ppaction://hlinkshowjump?jump=endshow"/>
          </p:cNvPr>
          <p:cNvSpPr/>
          <p:nvPr/>
        </p:nvSpPr>
        <p:spPr bwMode="auto">
          <a:xfrm>
            <a:off x="9419" y="6309320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72161635"/>
              </p:ext>
            </p:extLst>
          </p:nvPr>
        </p:nvGraphicFramePr>
        <p:xfrm>
          <a:off x="212702" y="5013176"/>
          <a:ext cx="8718603" cy="735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Управляющая кнопка: сведения 9">
            <a:hlinkClick r:id="" action="ppaction://noaction" highlightClick="1"/>
          </p:cNvPr>
          <p:cNvSpPr/>
          <p:nvPr/>
        </p:nvSpPr>
        <p:spPr bwMode="auto">
          <a:xfrm>
            <a:off x="8436931" y="6422969"/>
            <a:ext cx="492787" cy="321381"/>
          </a:xfrm>
          <a:prstGeom prst="actionButtonInformati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 bwMode="auto">
          <a:xfrm>
            <a:off x="214282" y="5143512"/>
            <a:ext cx="1643074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 bwMode="auto">
          <a:xfrm>
            <a:off x="1928794" y="5143512"/>
            <a:ext cx="1785950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 bwMode="auto">
          <a:xfrm>
            <a:off x="3786182" y="5143512"/>
            <a:ext cx="1643074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Прямоугольник 23">
            <a:hlinkClick r:id="rId11" action="ppaction://hlinksldjump"/>
          </p:cNvPr>
          <p:cNvSpPr/>
          <p:nvPr/>
        </p:nvSpPr>
        <p:spPr bwMode="auto">
          <a:xfrm>
            <a:off x="7286644" y="5143512"/>
            <a:ext cx="1643074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-9092" y="2348880"/>
            <a:ext cx="9134580" cy="13234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ctr"/>
            <a:r>
              <a:rPr lang="ru-RU" b="0" dirty="0" smtClean="0"/>
              <a:t>Топливная промышленность</a:t>
            </a:r>
            <a:endParaRPr lang="ru-RU" b="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15160538"/>
              </p:ext>
            </p:extLst>
          </p:nvPr>
        </p:nvGraphicFramePr>
        <p:xfrm>
          <a:off x="428596" y="1142984"/>
          <a:ext cx="845544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50151" y="1307783"/>
            <a:ext cx="54571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7161" y="2206605"/>
            <a:ext cx="614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4577" y="2998693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64244" y="3862789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60158" y="4726885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85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ТЭК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 bwMode="auto">
          <a:xfrm>
            <a:off x="9419" y="6309320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Прямоугольник 13">
            <a:hlinkClick r:id="rId7" action="ppaction://hlinksldjump"/>
          </p:cNvPr>
          <p:cNvSpPr/>
          <p:nvPr/>
        </p:nvSpPr>
        <p:spPr bwMode="auto">
          <a:xfrm>
            <a:off x="513828" y="1307783"/>
            <a:ext cx="8286808" cy="57150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Прямоугольник 14">
            <a:hlinkClick r:id="rId8" action="ppaction://hlinksldjump"/>
          </p:cNvPr>
          <p:cNvSpPr/>
          <p:nvPr/>
        </p:nvSpPr>
        <p:spPr bwMode="auto">
          <a:xfrm>
            <a:off x="1096913" y="2322332"/>
            <a:ext cx="7786742" cy="44861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Прямоугольник 15">
            <a:hlinkClick r:id="rId9" action="ppaction://hlinksldjump"/>
          </p:cNvPr>
          <p:cNvSpPr/>
          <p:nvPr/>
        </p:nvSpPr>
        <p:spPr bwMode="auto">
          <a:xfrm>
            <a:off x="1204070" y="3073520"/>
            <a:ext cx="7572428" cy="57150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Прямоугольник 16">
            <a:hlinkClick r:id="rId10" action="ppaction://hlinksldjump"/>
          </p:cNvPr>
          <p:cNvSpPr/>
          <p:nvPr/>
        </p:nvSpPr>
        <p:spPr bwMode="auto">
          <a:xfrm>
            <a:off x="1264576" y="3937616"/>
            <a:ext cx="7511921" cy="57150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Прямоугольник 17">
            <a:hlinkClick r:id="rId11" action="ppaction://hlinksldjump"/>
          </p:cNvPr>
          <p:cNvSpPr/>
          <p:nvPr/>
        </p:nvSpPr>
        <p:spPr bwMode="auto">
          <a:xfrm>
            <a:off x="1191628" y="4824459"/>
            <a:ext cx="7595215" cy="54875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Прямоугольник 18">
            <a:hlinkClick r:id="rId12" action="ppaction://hlinksldjump"/>
          </p:cNvPr>
          <p:cNvSpPr/>
          <p:nvPr/>
        </p:nvSpPr>
        <p:spPr bwMode="auto">
          <a:xfrm>
            <a:off x="957160" y="5047222"/>
            <a:ext cx="7819337" cy="57150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3568" y="5518973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Нашивка 11">
            <a:hlinkClick r:id="rId13" action="ppaction://hlinksldjump"/>
          </p:cNvPr>
          <p:cNvSpPr/>
          <p:nvPr/>
        </p:nvSpPr>
        <p:spPr bwMode="auto">
          <a:xfrm flipH="1">
            <a:off x="8028384" y="6472238"/>
            <a:ext cx="504056" cy="305793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Топливно-энергетический баланс России в 2015 г.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71548449"/>
              </p:ext>
            </p:extLst>
          </p:nvPr>
        </p:nvGraphicFramePr>
        <p:xfrm>
          <a:off x="251520" y="1124744"/>
          <a:ext cx="87129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398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Задачей ТЭК является</a:t>
            </a:r>
            <a:r>
              <a:rPr lang="ru-RU" sz="4000" dirty="0"/>
              <a:t> увеличение добычи топлива и производства электроэнергии, но и экономия энергии, т.к. новые месторождения находятся в  труднодоступных необжитых районах Севера России, транспортировка топлива с каждым годом дорожает, топливная промышленность и энергетика на окружающую среду оказывают отрицательное влияние.</a:t>
            </a:r>
          </a:p>
        </p:txBody>
      </p:sp>
    </p:spTree>
    <p:extLst>
      <p:ext uri="{BB962C8B-B14F-4D97-AF65-F5344CB8AC3E}">
        <p14:creationId xmlns:p14="http://schemas.microsoft.com/office/powerpoint/2010/main" val="152209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3" y="357166"/>
            <a:ext cx="8715435" cy="12618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Топливно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– энергетический комплекс 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- </a:t>
            </a:r>
          </a:p>
          <a:p>
            <a:pPr algn="ctr"/>
            <a:r>
              <a:rPr lang="ru-RU" b="1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совокупность отраслей, связанных с производством и распределением энергии в ее различных видах и </a:t>
            </a:r>
            <a:r>
              <a:rPr lang="ru-RU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формах.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2975541"/>
            <a:ext cx="3429024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9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Топливно-энергетический баланс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4" y="3221874"/>
            <a:ext cx="5214974" cy="1015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Соотношение добычи разных видов топлива и выработанной энергии (приход) и их использования в хозяйстве (расход).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299" y="4391095"/>
            <a:ext cx="342902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9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Условное топливо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929198"/>
            <a:ext cx="8715436" cy="10156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это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единица учёта органического топлива, применяемая для сопоставления эффективности различных видов топлива и суммарного учёта их.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4282" y="1785926"/>
            <a:ext cx="342902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9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Значение ТЭК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14744" y="1785926"/>
            <a:ext cx="5214974" cy="132343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1. Все хозяйство страны нуждается в ЭНЕРГИИ. 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2. ТЭК – основной поставщик товаров внешней торговли России.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218408" y="208091"/>
            <a:ext cx="8707183" cy="6451081"/>
            <a:chOff x="4768670" y="-357214"/>
            <a:chExt cx="7465271" cy="5857892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4768670" y="-357214"/>
              <a:ext cx="7465271" cy="5857892"/>
              <a:chOff x="4697232" y="0"/>
              <a:chExt cx="7465271" cy="5857892"/>
            </a:xfrm>
          </p:grpSpPr>
          <p:sp>
            <p:nvSpPr>
              <p:cNvPr id="13" name="Прямоугольник 12"/>
              <p:cNvSpPr/>
              <p:nvPr/>
            </p:nvSpPr>
            <p:spPr bwMode="auto">
              <a:xfrm>
                <a:off x="4697232" y="0"/>
                <a:ext cx="7465271" cy="585789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8" name="Равнобедренный треугольник 27"/>
              <p:cNvSpPr/>
              <p:nvPr/>
            </p:nvSpPr>
            <p:spPr bwMode="auto">
              <a:xfrm>
                <a:off x="7250926" y="754585"/>
                <a:ext cx="3107553" cy="4317489"/>
              </a:xfrm>
              <a:prstGeom prst="triangle">
                <a:avLst>
                  <a:gd name="adj" fmla="val 50389"/>
                </a:avLst>
              </a:prstGeom>
              <a:gradFill flip="none" rotWithShape="1">
                <a:gsLst>
                  <a:gs pos="0">
                    <a:srgbClr val="002060">
                      <a:tint val="66000"/>
                      <a:satMod val="160000"/>
                    </a:srgbClr>
                  </a:gs>
                  <a:gs pos="50000">
                    <a:srgbClr val="002060">
                      <a:tint val="44500"/>
                      <a:satMod val="160000"/>
                    </a:srgbClr>
                  </a:gs>
                  <a:gs pos="100000">
                    <a:srgbClr val="00206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4" name="Блок-схема: магнитный диск 13"/>
              <p:cNvSpPr/>
              <p:nvPr/>
            </p:nvSpPr>
            <p:spPr bwMode="auto">
              <a:xfrm>
                <a:off x="9072594" y="642918"/>
                <a:ext cx="2500330" cy="714380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FF9933">
                      <a:tint val="66000"/>
                      <a:satMod val="160000"/>
                    </a:srgbClr>
                  </a:gs>
                  <a:gs pos="50000">
                    <a:srgbClr val="FF9933">
                      <a:tint val="44500"/>
                      <a:satMod val="160000"/>
                    </a:srgbClr>
                  </a:gs>
                  <a:gs pos="100000">
                    <a:srgbClr val="FF9933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9" name="Блок-схема: магнитный диск 18"/>
              <p:cNvSpPr/>
              <p:nvPr/>
            </p:nvSpPr>
            <p:spPr bwMode="auto">
              <a:xfrm>
                <a:off x="9072594" y="1500174"/>
                <a:ext cx="2500330" cy="200026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FF9933">
                      <a:tint val="66000"/>
                      <a:satMod val="160000"/>
                    </a:srgbClr>
                  </a:gs>
                  <a:gs pos="50000">
                    <a:srgbClr val="FF9933">
                      <a:tint val="44500"/>
                      <a:satMod val="160000"/>
                    </a:srgbClr>
                  </a:gs>
                  <a:gs pos="100000">
                    <a:srgbClr val="FF9933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0" name="Блок-схема: магнитный диск 19"/>
              <p:cNvSpPr/>
              <p:nvPr/>
            </p:nvSpPr>
            <p:spPr bwMode="auto">
              <a:xfrm>
                <a:off x="9072594" y="3643314"/>
                <a:ext cx="2500330" cy="1428760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FF9933">
                      <a:tint val="66000"/>
                      <a:satMod val="160000"/>
                    </a:srgbClr>
                  </a:gs>
                  <a:gs pos="50000">
                    <a:srgbClr val="FF9933">
                      <a:tint val="44500"/>
                      <a:satMod val="160000"/>
                    </a:srgbClr>
                  </a:gs>
                  <a:gs pos="100000">
                    <a:srgbClr val="FF9933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429784" y="857232"/>
                <a:ext cx="1857388" cy="41921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n-lt"/>
                  </a:rPr>
                  <a:t>Экспорт 587</a:t>
                </a:r>
                <a:endParaRPr lang="ru-RU" dirty="0">
                  <a:latin typeface="+mn-lt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072594" y="2140683"/>
                <a:ext cx="2500330" cy="142532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n-lt"/>
                  </a:rPr>
                  <a:t>Преобразование в другие виды энергии</a:t>
                </a:r>
              </a:p>
              <a:p>
                <a:pPr algn="ctr"/>
                <a:r>
                  <a:rPr lang="ru-RU" dirty="0" smtClean="0">
                    <a:latin typeface="+mn-lt"/>
                  </a:rPr>
                  <a:t> 386</a:t>
                </a:r>
                <a:endParaRPr lang="ru-RU" dirty="0">
                  <a:latin typeface="+mn-lt"/>
                </a:endParaRPr>
              </a:p>
            </p:txBody>
          </p:sp>
          <p:sp>
            <p:nvSpPr>
              <p:cNvPr id="15" name="Блок-схема: магнитный диск 14"/>
              <p:cNvSpPr/>
              <p:nvPr/>
            </p:nvSpPr>
            <p:spPr bwMode="auto">
              <a:xfrm>
                <a:off x="6072198" y="642918"/>
                <a:ext cx="2500330" cy="714380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009900">
                      <a:tint val="66000"/>
                      <a:satMod val="160000"/>
                    </a:srgbClr>
                  </a:gs>
                  <a:gs pos="50000">
                    <a:srgbClr val="009900">
                      <a:tint val="44500"/>
                      <a:satMod val="160000"/>
                    </a:srgbClr>
                  </a:gs>
                  <a:gs pos="100000">
                    <a:srgbClr val="0099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6" name="Блок-схема: магнитный диск 15"/>
              <p:cNvSpPr/>
              <p:nvPr/>
            </p:nvSpPr>
            <p:spPr bwMode="auto">
              <a:xfrm>
                <a:off x="6072198" y="1500174"/>
                <a:ext cx="2500330" cy="200026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009900">
                      <a:tint val="66000"/>
                      <a:satMod val="160000"/>
                    </a:srgbClr>
                  </a:gs>
                  <a:gs pos="50000">
                    <a:srgbClr val="009900">
                      <a:tint val="44500"/>
                      <a:satMod val="160000"/>
                    </a:srgbClr>
                  </a:gs>
                  <a:gs pos="100000">
                    <a:srgbClr val="0099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7" name="Блок-схема: магнитный диск 16"/>
              <p:cNvSpPr/>
              <p:nvPr/>
            </p:nvSpPr>
            <p:spPr bwMode="auto">
              <a:xfrm>
                <a:off x="6072198" y="3571876"/>
                <a:ext cx="2500330" cy="1500198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009900">
                      <a:tint val="66000"/>
                      <a:satMod val="160000"/>
                    </a:srgbClr>
                  </a:gs>
                  <a:gs pos="50000">
                    <a:srgbClr val="009900">
                      <a:tint val="44500"/>
                      <a:satMod val="160000"/>
                    </a:srgbClr>
                  </a:gs>
                  <a:gs pos="100000">
                    <a:srgbClr val="0099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357950" y="857232"/>
                <a:ext cx="1785950" cy="41921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n-lt"/>
                  </a:rPr>
                  <a:t>Импорт 38</a:t>
                </a:r>
                <a:endParaRPr lang="ru-RU" dirty="0">
                  <a:latin typeface="+mn-lt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357950" y="2071678"/>
                <a:ext cx="1857388" cy="108995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n-lt"/>
                  </a:rPr>
                  <a:t>Запасы на конец года 145</a:t>
                </a:r>
                <a:endParaRPr lang="ru-RU" dirty="0">
                  <a:latin typeface="+mn-lt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143636" y="4071942"/>
                <a:ext cx="2428892" cy="75458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n-lt"/>
                  </a:rPr>
                  <a:t>Добыча топлива 1513</a:t>
                </a:r>
                <a:endParaRPr lang="ru-RU" dirty="0">
                  <a:latin typeface="+mn-lt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143636" y="5072074"/>
                <a:ext cx="2500330" cy="5869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800" dirty="0" smtClean="0">
                    <a:latin typeface="+mn-lt"/>
                  </a:rPr>
                  <a:t>Ресурсы (приход)</a:t>
                </a:r>
              </a:p>
              <a:p>
                <a:pPr algn="ctr"/>
                <a:r>
                  <a:rPr lang="ru-RU" sz="1800" dirty="0" smtClean="0">
                    <a:latin typeface="+mn-lt"/>
                  </a:rPr>
                  <a:t>млн. т. </a:t>
                </a:r>
                <a:r>
                  <a:rPr lang="ru-RU" sz="1800" dirty="0" err="1" smtClean="0">
                    <a:latin typeface="+mn-lt"/>
                  </a:rPr>
                  <a:t>у.т</a:t>
                </a:r>
                <a:r>
                  <a:rPr lang="ru-RU" sz="1800" dirty="0" smtClean="0">
                    <a:latin typeface="+mn-lt"/>
                  </a:rPr>
                  <a:t>.</a:t>
                </a:r>
                <a:endParaRPr lang="ru-RU" sz="1800" dirty="0">
                  <a:latin typeface="+mn-lt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015378" y="3927488"/>
                <a:ext cx="2714644" cy="108995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n-lt"/>
                  </a:rPr>
                  <a:t>На производственные и прочие нужды 540</a:t>
                </a:r>
                <a:endParaRPr lang="ru-RU" dirty="0">
                  <a:latin typeface="+mn-lt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072199" y="0"/>
                <a:ext cx="5446947" cy="75458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err="1" smtClean="0">
                    <a:latin typeface="+mn-lt"/>
                  </a:rPr>
                  <a:t>Топливно</a:t>
                </a:r>
                <a:r>
                  <a:rPr lang="ru-RU" dirty="0" smtClean="0">
                    <a:latin typeface="+mn-lt"/>
                  </a:rPr>
                  <a:t> – энергетический баланс</a:t>
                </a:r>
              </a:p>
              <a:p>
                <a:pPr algn="ctr"/>
                <a:r>
                  <a:rPr lang="ru-RU" dirty="0" smtClean="0"/>
                  <a:t>   1696 млн. т у. т.</a:t>
                </a:r>
                <a:endParaRPr lang="ru-RU" dirty="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9035718" y="4738983"/>
              <a:ext cx="2714644" cy="58690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800" dirty="0" smtClean="0">
                  <a:latin typeface="+mn-lt"/>
                </a:rPr>
                <a:t>Распределение (расход) </a:t>
              </a:r>
            </a:p>
            <a:p>
              <a:pPr algn="ctr"/>
              <a:r>
                <a:rPr lang="ru-RU" sz="1800" dirty="0" smtClean="0">
                  <a:latin typeface="+mn-lt"/>
                </a:rPr>
                <a:t>млн. т. </a:t>
              </a:r>
              <a:r>
                <a:rPr lang="ru-RU" sz="1800" dirty="0" err="1" smtClean="0">
                  <a:latin typeface="+mn-lt"/>
                </a:rPr>
                <a:t>у.т</a:t>
              </a:r>
              <a:r>
                <a:rPr lang="ru-RU" sz="1800" dirty="0" smtClean="0">
                  <a:latin typeface="+mn-lt"/>
                </a:rPr>
                <a:t>.</a:t>
              </a:r>
            </a:p>
          </p:txBody>
        </p:sp>
      </p:grpSp>
      <p:pic>
        <p:nvPicPr>
          <p:cNvPr id="36" name="Picture 3" descr="C:\Documents and Settings\User\Мои документы\Мои рисунки\иконки\ico_pho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76" y="4246676"/>
            <a:ext cx="5271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197021" y="208090"/>
            <a:ext cx="8771139" cy="6468279"/>
            <a:chOff x="-9181528" y="246723"/>
            <a:chExt cx="8771139" cy="6369582"/>
          </a:xfrm>
        </p:grpSpPr>
        <p:pic>
          <p:nvPicPr>
            <p:cNvPr id="1027" name="Picture 3" descr="C:\Users\марина\Desktop\д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181528" y="246723"/>
              <a:ext cx="8771139" cy="6369582"/>
            </a:xfrm>
            <a:prstGeom prst="rect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-7980395" y="786732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1,5</a:t>
              </a:r>
              <a:endParaRPr lang="ru-RU" dirty="0"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-6102098" y="784006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1,5</a:t>
              </a:r>
              <a:endParaRPr lang="ru-RU" dirty="0">
                <a:latin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4212976" y="2337374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1</a:t>
              </a:r>
              <a:endParaRPr lang="ru-RU" dirty="0">
                <a:latin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-2340768" y="4015843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0,5</a:t>
              </a:r>
              <a:endParaRPr lang="ru-RU" dirty="0">
                <a:latin typeface="+mn-lt"/>
              </a:endParaRPr>
            </a:p>
          </p:txBody>
        </p:sp>
      </p:grpSp>
      <p:pic>
        <p:nvPicPr>
          <p:cNvPr id="39" name="Picture 5" descr="C:\Documents and Settings\User\Мои документы\Мои рисунки\иконки\ico_dia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15" y="5733617"/>
            <a:ext cx="5274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Нашивка 34">
            <a:hlinkClick r:id="rId5" action="ppaction://hlinksldjump"/>
          </p:cNvPr>
          <p:cNvSpPr/>
          <p:nvPr/>
        </p:nvSpPr>
        <p:spPr bwMode="auto">
          <a:xfrm flipH="1">
            <a:off x="8280412" y="6370577"/>
            <a:ext cx="504056" cy="305793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 bwMode="auto">
          <a:xfrm>
            <a:off x="9419" y="6309320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Умножение 7">
            <a:hlinkClick r:id="" action="ppaction://hlinkshowjump?jump=endshow"/>
          </p:cNvPr>
          <p:cNvSpPr/>
          <p:nvPr/>
        </p:nvSpPr>
        <p:spPr bwMode="auto">
          <a:xfrm>
            <a:off x="0" y="6309320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 animBg="1"/>
      <p:bldP spid="10" grpId="1" animBg="1"/>
      <p:bldP spid="33" grpId="0" animBg="1"/>
      <p:bldP spid="3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25" name="Умножение 24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Нашивка 25">
              <a:hlinkClick r:id="rId2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40859" y="735655"/>
            <a:ext cx="8615751" cy="5429649"/>
            <a:chOff x="340860" y="949787"/>
            <a:chExt cx="8615751" cy="5429649"/>
          </a:xfrm>
        </p:grpSpPr>
        <p:sp>
          <p:nvSpPr>
            <p:cNvPr id="5" name="Скругленный прямоугольник 4"/>
            <p:cNvSpPr/>
            <p:nvPr/>
          </p:nvSpPr>
          <p:spPr bwMode="auto">
            <a:xfrm>
              <a:off x="3931803" y="2688192"/>
              <a:ext cx="2429320" cy="47246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ТЭС, ТЭЦ</a:t>
              </a:r>
            </a:p>
          </p:txBody>
        </p:sp>
        <p:sp>
          <p:nvSpPr>
            <p:cNvPr id="6" name="Прямоугольник с двумя вырезанными соседними углами 5"/>
            <p:cNvSpPr/>
            <p:nvPr/>
          </p:nvSpPr>
          <p:spPr bwMode="auto">
            <a:xfrm>
              <a:off x="6750973" y="3160658"/>
              <a:ext cx="2176204" cy="554481"/>
            </a:xfrm>
            <a:prstGeom prst="snip2Same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Энергия воды</a:t>
              </a:r>
            </a:p>
          </p:txBody>
        </p:sp>
        <p:sp>
          <p:nvSpPr>
            <p:cNvPr id="8" name="Прямоугольник с двумя вырезанными соседними углами 7"/>
            <p:cNvSpPr/>
            <p:nvPr/>
          </p:nvSpPr>
          <p:spPr bwMode="auto">
            <a:xfrm>
              <a:off x="6780410" y="3840429"/>
              <a:ext cx="2176201" cy="1374710"/>
            </a:xfrm>
            <a:prstGeom prst="snip2Same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Добыча и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 подготовка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ядерного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топлива</a:t>
              </a:r>
            </a:p>
          </p:txBody>
        </p:sp>
        <p:sp>
          <p:nvSpPr>
            <p:cNvPr id="9" name="Прямоугольник с двумя вырезанными соседними углами 8"/>
            <p:cNvSpPr/>
            <p:nvPr/>
          </p:nvSpPr>
          <p:spPr bwMode="auto">
            <a:xfrm>
              <a:off x="6780410" y="5309468"/>
              <a:ext cx="2176201" cy="1069968"/>
            </a:xfrm>
            <a:prstGeom prst="snip2Same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Использование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dirty="0" smtClean="0">
                  <a:solidFill>
                    <a:schemeClr val="tx2">
                      <a:lumMod val="75000"/>
                    </a:schemeClr>
                  </a:solidFill>
                  <a:latin typeface="+mn-lt"/>
                </a:rPr>
                <a:t>нетрадиционных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dirty="0" smtClean="0">
                  <a:solidFill>
                    <a:schemeClr val="tx2">
                      <a:lumMod val="75000"/>
                    </a:schemeClr>
                  </a:solidFill>
                  <a:latin typeface="+mn-lt"/>
                </a:rPr>
                <a:t>в</a:t>
              </a: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+mn-lt"/>
                </a:rPr>
                <a:t>идов энергии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 bwMode="auto">
            <a:xfrm>
              <a:off x="3893552" y="3339793"/>
              <a:ext cx="2443184" cy="500636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ГЭС, ГАЭС, ПЭС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3884460" y="4040240"/>
              <a:ext cx="2434140" cy="466988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АЭС, АТЭЦ, АСТ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 bwMode="auto">
            <a:xfrm>
              <a:off x="3893552" y="4827182"/>
              <a:ext cx="2434140" cy="1365103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Ветровые,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 солнечные,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приливные и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др. ЭС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 rot="16200000">
              <a:off x="-980880" y="3784930"/>
              <a:ext cx="3286422" cy="642942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Угольная промышленность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 bwMode="auto">
            <a:xfrm rot="16200000">
              <a:off x="-293228" y="3740223"/>
              <a:ext cx="3286422" cy="732356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</a:rPr>
                <a:t>Нефтяна</a:t>
              </a: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я,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промышленность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 rot="16200000">
              <a:off x="424425" y="3754928"/>
              <a:ext cx="3286422" cy="702946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+mn-lt"/>
                </a:rPr>
                <a:t>Сланцевая, </a:t>
              </a:r>
              <a:r>
                <a:rPr lang="ru-RU" sz="2000" dirty="0" smtClean="0">
                  <a:solidFill>
                    <a:schemeClr val="tx1"/>
                  </a:solidFill>
                  <a:latin typeface="+mn-lt"/>
                </a:rPr>
                <a:t>торфяная</a:t>
              </a:r>
            </a:p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+mn-lt"/>
                </a:rPr>
                <a:t>промышленность</a:t>
              </a:r>
              <a:endParaRPr lang="ru-RU" sz="2000" dirty="0">
                <a:solidFill>
                  <a:schemeClr val="tx1"/>
                </a:solidFill>
                <a:latin typeface="+mn-lt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 bwMode="auto">
            <a:xfrm rot="16200000">
              <a:off x="1125024" y="3784930"/>
              <a:ext cx="3286422" cy="642942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Газовая промышленность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2946" y="963766"/>
              <a:ext cx="2571736" cy="40011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latin typeface="+mn-lt"/>
                </a:rPr>
                <a:t>топлива и тепла</a:t>
              </a:r>
              <a:endParaRPr lang="ru-RU" sz="2000" dirty="0">
                <a:latin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52938" y="949787"/>
              <a:ext cx="2571736" cy="40011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latin typeface="+mn-lt"/>
                </a:rPr>
                <a:t>электроэнергии</a:t>
              </a:r>
              <a:endParaRPr lang="ru-RU" sz="2000" dirty="0">
                <a:latin typeface="+mn-lt"/>
              </a:endParaRPr>
            </a:p>
          </p:txBody>
        </p:sp>
        <p:cxnSp>
          <p:nvCxnSpPr>
            <p:cNvPr id="30" name="Прямая со стрелкой 29"/>
            <p:cNvCxnSpPr>
              <a:endCxn id="10" idx="3"/>
            </p:cNvCxnSpPr>
            <p:nvPr/>
          </p:nvCxnSpPr>
          <p:spPr bwMode="auto">
            <a:xfrm flipH="1">
              <a:off x="6336736" y="3590111"/>
              <a:ext cx="443674" cy="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>
              <a:endCxn id="11" idx="3"/>
            </p:cNvCxnSpPr>
            <p:nvPr/>
          </p:nvCxnSpPr>
          <p:spPr bwMode="auto">
            <a:xfrm flipH="1">
              <a:off x="6318600" y="4273734"/>
              <a:ext cx="434914" cy="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 bwMode="auto">
            <a:xfrm flipH="1">
              <a:off x="6336736" y="5749612"/>
              <a:ext cx="416779" cy="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" name="Прямоугольник 3"/>
            <p:cNvSpPr/>
            <p:nvPr/>
          </p:nvSpPr>
          <p:spPr bwMode="auto">
            <a:xfrm>
              <a:off x="342617" y="1758971"/>
              <a:ext cx="2747089" cy="704219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Топливная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промышленность</a:t>
              </a:r>
            </a:p>
          </p:txBody>
        </p:sp>
      </p:grpSp>
      <p:sp>
        <p:nvSpPr>
          <p:cNvPr id="36" name="Двойная стрелка влево/вправо 35"/>
          <p:cNvSpPr/>
          <p:nvPr/>
        </p:nvSpPr>
        <p:spPr>
          <a:xfrm>
            <a:off x="2987824" y="548823"/>
            <a:ext cx="2880320" cy="996017"/>
          </a:xfrm>
          <a:prstGeom prst="leftRightArrow">
            <a:avLst>
              <a:gd name="adj1" fmla="val 39848"/>
              <a:gd name="adj2" fmla="val 5846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Транспорт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4583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Состав ТЭК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2616" y="5535480"/>
            <a:ext cx="2748848" cy="44267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Добыча топлива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931802" y="1551355"/>
            <a:ext cx="4600638" cy="703298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Электроэнергетика</a:t>
            </a:r>
          </a:p>
        </p:txBody>
      </p:sp>
      <p:cxnSp>
        <p:nvCxnSpPr>
          <p:cNvPr id="56" name="Прямая со стрелкой 55"/>
          <p:cNvCxnSpPr/>
          <p:nvPr/>
        </p:nvCxnSpPr>
        <p:spPr bwMode="auto">
          <a:xfrm>
            <a:off x="3151279" y="1983613"/>
            <a:ext cx="733180" cy="490447"/>
          </a:xfrm>
          <a:prstGeom prst="straightConnector1">
            <a:avLst/>
          </a:prstGeom>
          <a:ln w="38100"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 bwMode="auto">
          <a:xfrm>
            <a:off x="9419" y="6309320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38986484"/>
              </p:ext>
            </p:extLst>
          </p:nvPr>
        </p:nvGraphicFramePr>
        <p:xfrm>
          <a:off x="467544" y="1256123"/>
          <a:ext cx="831929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2032" y="188640"/>
            <a:ext cx="91345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Особенности развития ТЭК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40859" y="1047859"/>
            <a:ext cx="8551621" cy="4403335"/>
            <a:chOff x="179512" y="1299642"/>
            <a:chExt cx="7344816" cy="3383029"/>
          </a:xfrm>
        </p:grpSpPr>
        <p:pic>
          <p:nvPicPr>
            <p:cNvPr id="10" name="Picture 2" descr="D:\изображ\ТЭК\78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26311" y="3036103"/>
              <a:ext cx="2551021" cy="1646568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</p:pic>
        <p:pic>
          <p:nvPicPr>
            <p:cNvPr id="11" name="Picture 2" descr="D:\изображ\ТЭК\36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17862" y="1299642"/>
              <a:ext cx="2559471" cy="1706314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</p:pic>
        <p:pic>
          <p:nvPicPr>
            <p:cNvPr id="12" name="Picture 3" descr="D:\изображ\ТЭК\37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9512" y="3003906"/>
              <a:ext cx="2238350" cy="1678765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</p:pic>
        <p:pic>
          <p:nvPicPr>
            <p:cNvPr id="13" name="Picture 2" descr="D:\изображ\ТЭК\9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99642"/>
              <a:ext cx="2238350" cy="1706314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D:\изображ\ТЭК\92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5932" y="3003906"/>
              <a:ext cx="2518395" cy="1671638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D:\изображ\ТЭК\91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5934" y="1302242"/>
              <a:ext cx="2518394" cy="1701664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5005934" y="3059668"/>
              <a:ext cx="251839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400" dirty="0" smtClean="0">
                  <a:solidFill>
                    <a:schemeClr val="bg1"/>
                  </a:solidFill>
                  <a:latin typeface="+mn-lt"/>
                </a:rPr>
                <a:t>Горящие </a:t>
              </a:r>
              <a:r>
                <a:rPr lang="ru-RU" sz="1400" dirty="0">
                  <a:solidFill>
                    <a:schemeClr val="bg1"/>
                  </a:solidFill>
                  <a:latin typeface="+mn-lt"/>
                </a:rPr>
                <a:t>газовые факелы из космоса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689929"/>
            <a:ext cx="523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ашивка 5">
            <a:hlinkClick r:id="rId15" action="ppaction://hlinksldjump"/>
          </p:cNvPr>
          <p:cNvSpPr/>
          <p:nvPr/>
        </p:nvSpPr>
        <p:spPr bwMode="auto">
          <a:xfrm flipH="1">
            <a:off x="8028384" y="6472238"/>
            <a:ext cx="504056" cy="305793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зображ\ТЭК\16в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8596" y="785794"/>
            <a:ext cx="4572032" cy="5726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86380" y="785794"/>
            <a:ext cx="3429024" cy="193899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/>
            <a:r>
              <a:rPr lang="ru-RU" dirty="0" smtClean="0"/>
              <a:t>Топливная</a:t>
            </a:r>
          </a:p>
          <a:p>
            <a:pPr marL="457200" indent="-457200" algn="ctr"/>
            <a:r>
              <a:rPr lang="ru-RU" dirty="0" smtClean="0"/>
              <a:t>промышленность</a:t>
            </a:r>
          </a:p>
          <a:p>
            <a:pPr marL="457200" indent="-457200" algn="ctr"/>
            <a:r>
              <a:rPr lang="ru-RU" dirty="0" smtClean="0"/>
              <a:t>занимается добычей и</a:t>
            </a:r>
          </a:p>
          <a:p>
            <a:pPr marL="457200" indent="-457200" algn="ctr"/>
            <a:r>
              <a:rPr lang="ru-RU" dirty="0" smtClean="0"/>
              <a:t>переработкой топлива.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12" name="Умножение 11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Нашивка 12">
              <a:hlinkClick r:id="rId4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5286380" y="3000372"/>
            <a:ext cx="3429024" cy="120032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/>
            <a:r>
              <a:rPr lang="ru-RU" dirty="0" smtClean="0">
                <a:solidFill>
                  <a:prstClr val="black"/>
                </a:solidFill>
              </a:rPr>
              <a:t>Имеет собственную</a:t>
            </a:r>
          </a:p>
          <a:p>
            <a:pPr marL="457200" lvl="0" indent="-457200" algn="ctr"/>
            <a:r>
              <a:rPr lang="ru-RU" dirty="0" smtClean="0">
                <a:solidFill>
                  <a:prstClr val="black"/>
                </a:solidFill>
              </a:rPr>
              <a:t>базу и является базой</a:t>
            </a:r>
          </a:p>
          <a:p>
            <a:pPr marL="457200" lvl="0" indent="-457200" algn="ctr"/>
            <a:r>
              <a:rPr lang="ru-RU" dirty="0" smtClean="0">
                <a:solidFill>
                  <a:prstClr val="black"/>
                </a:solidFill>
              </a:rPr>
              <a:t>для стран СНГ.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50066" y="771022"/>
            <a:ext cx="8643867" cy="3767151"/>
            <a:chOff x="9678375" y="1789969"/>
            <a:chExt cx="8643867" cy="3767151"/>
          </a:xfrm>
        </p:grpSpPr>
        <p:pic>
          <p:nvPicPr>
            <p:cNvPr id="1028" name="Picture 4" descr="D:\изображ\ре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8375" y="1789969"/>
              <a:ext cx="6031341" cy="3767151"/>
            </a:xfrm>
            <a:prstGeom prst="rect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D:\изображ\рес - копия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1724" y="1789970"/>
              <a:ext cx="2540518" cy="37671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5613172" y="5567956"/>
            <a:ext cx="2919268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Запасы топлива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112116"/>
            <a:ext cx="9143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Топливная промышленность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3692" y="141157"/>
            <a:ext cx="67265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j-ea"/>
                <a:cs typeface="+mj-cs"/>
              </a:rPr>
              <a:t>Нефтяная промышленность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0" y="0"/>
            <a:ext cx="1928794" cy="6858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5" name="Умножение 4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Нашивка 5">
              <a:hlinkClick r:id="rId2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8" name="TextBox 7">
            <a:hlinkHover r:id="" action="ppaction://noaction" highlightClick="1"/>
          </p:cNvPr>
          <p:cNvSpPr txBox="1"/>
          <p:nvPr/>
        </p:nvSpPr>
        <p:spPr>
          <a:xfrm>
            <a:off x="-15719" y="1129854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 запасам</a:t>
            </a:r>
            <a:endParaRPr lang="ru-RU" sz="2000" dirty="0"/>
          </a:p>
        </p:txBody>
      </p:sp>
      <p:sp>
        <p:nvSpPr>
          <p:cNvPr id="9" name="TextBox 8">
            <a:hlinkHover r:id="" action="ppaction://noaction" highlightClick="1"/>
          </p:cNvPr>
          <p:cNvSpPr txBox="1"/>
          <p:nvPr/>
        </p:nvSpPr>
        <p:spPr>
          <a:xfrm>
            <a:off x="-15719" y="1701358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 добыче</a:t>
            </a:r>
            <a:endParaRPr lang="ru-RU" sz="2000" dirty="0"/>
          </a:p>
        </p:txBody>
      </p:sp>
      <p:sp>
        <p:nvSpPr>
          <p:cNvPr id="11" name="TextBox 10">
            <a:hlinkHover r:id="" action="ppaction://noaction" highlightClick="1"/>
          </p:cNvPr>
          <p:cNvSpPr txBox="1"/>
          <p:nvPr/>
        </p:nvSpPr>
        <p:spPr>
          <a:xfrm>
            <a:off x="-15719" y="2272862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Проблемы</a:t>
            </a:r>
            <a:endParaRPr lang="ru-RU" sz="2000" dirty="0"/>
          </a:p>
        </p:txBody>
      </p:sp>
      <p:sp>
        <p:nvSpPr>
          <p:cNvPr id="12" name="TextBox 11">
            <a:hlinkHover r:id="" action="ppaction://noaction" highlightClick="1"/>
          </p:cNvPr>
          <p:cNvSpPr txBox="1"/>
          <p:nvPr/>
        </p:nvSpPr>
        <p:spPr>
          <a:xfrm>
            <a:off x="-15719" y="2915804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Продукция</a:t>
            </a:r>
            <a:endParaRPr lang="ru-RU" sz="2000" dirty="0"/>
          </a:p>
        </p:txBody>
      </p:sp>
      <p:sp>
        <p:nvSpPr>
          <p:cNvPr id="13" name="TextBox 12">
            <a:hlinkHover r:id="" action="ppaction://noaction" highlightClick="1"/>
          </p:cNvPr>
          <p:cNvSpPr txBox="1"/>
          <p:nvPr/>
        </p:nvSpPr>
        <p:spPr>
          <a:xfrm>
            <a:off x="-15719" y="3542228"/>
            <a:ext cx="1928794" cy="707886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Способы добычи</a:t>
            </a:r>
            <a:endParaRPr lang="ru-RU" sz="2000" dirty="0"/>
          </a:p>
        </p:txBody>
      </p:sp>
      <p:sp>
        <p:nvSpPr>
          <p:cNvPr id="14" name="TextBox 13">
            <a:hlinkClick r:id="rId3" action="ppaction://hlinksldjump"/>
            <a:hlinkHover r:id="" action="ppaction://noaction" highlightClick="1"/>
          </p:cNvPr>
          <p:cNvSpPr txBox="1"/>
          <p:nvPr/>
        </p:nvSpPr>
        <p:spPr>
          <a:xfrm>
            <a:off x="-15719" y="4416002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Базы и НПЗ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023924" y="1160631"/>
            <a:ext cx="685804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(20 млрд. т)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место в мире после Саудовской Аравии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0232" y="1720678"/>
            <a:ext cx="692948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(470 млн. т) 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ru-RU" dirty="0" smtClean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место в мире</a:t>
            </a:r>
            <a:endParaRPr lang="ru-RU" sz="2000" dirty="0">
              <a:latin typeface="+mn-lt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2414923937"/>
              </p:ext>
            </p:extLst>
          </p:nvPr>
        </p:nvGraphicFramePr>
        <p:xfrm>
          <a:off x="2143108" y="2285992"/>
          <a:ext cx="6643734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21016" y="1000190"/>
            <a:ext cx="6929486" cy="3231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914400" lvl="1" indent="-457200">
              <a:buAutoNum type="arabicPeriod"/>
            </a:pPr>
            <a:r>
              <a:rPr lang="ru-RU" sz="2000" dirty="0" smtClean="0">
                <a:latin typeface="+mn-lt"/>
                <a:cs typeface="Times New Roman" pitchFamily="18" charset="0"/>
              </a:rPr>
              <a:t>Недостаточны объемы геологоразведочных работ.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+mn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+mn-lt"/>
                <a:cs typeface="Times New Roman" pitchFamily="18" charset="0"/>
              </a:rPr>
              <a:t>50% скважин не эксплуатируется.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+mn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+mn-lt"/>
                <a:cs typeface="Times New Roman" pitchFamily="18" charset="0"/>
              </a:rPr>
              <a:t>Износ оборудования 80 </a:t>
            </a:r>
            <a:r>
              <a:rPr lang="ru-RU" sz="2000" dirty="0" smtClean="0">
                <a:latin typeface="Arial"/>
                <a:cs typeface="Arial"/>
              </a:rPr>
              <a:t>%.</a:t>
            </a:r>
            <a:endParaRPr lang="ru-RU" sz="2000" dirty="0" smtClean="0">
              <a:latin typeface="+mn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sz="2000" dirty="0" smtClean="0">
              <a:latin typeface="+mn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+mn-lt"/>
                <a:cs typeface="Times New Roman" pitchFamily="18" charset="0"/>
              </a:rPr>
              <a:t>Из-за отсутствия современного оборудования большая часть запасов нефти теряется в недрах.</a:t>
            </a:r>
          </a:p>
          <a:p>
            <a:pPr marL="457200" indent="-457200">
              <a:buAutoNum type="arabicPeriod"/>
            </a:pPr>
            <a:endParaRPr lang="ru-RU" dirty="0">
              <a:latin typeface="+mn-lt"/>
              <a:cs typeface="Times New Roman" pitchFamily="18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2428861" y="4286256"/>
            <a:ext cx="6277394" cy="1607501"/>
            <a:chOff x="8715404" y="3000372"/>
            <a:chExt cx="6471519" cy="1857388"/>
          </a:xfrm>
        </p:grpSpPr>
        <p:pic>
          <p:nvPicPr>
            <p:cNvPr id="6145" name="Picture 1" descr="D:\изображ\ТЭК\33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1001420" y="3000372"/>
              <a:ext cx="4185503" cy="18573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8715404" y="3357562"/>
              <a:ext cx="218579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/>
                <a:t> Фонтанный,    </a:t>
              </a:r>
            </a:p>
            <a:p>
              <a:r>
                <a:rPr lang="ru-RU" dirty="0" smtClean="0"/>
                <a:t>    Насосный </a:t>
              </a:r>
              <a:endParaRPr lang="ru-RU" dirty="0"/>
            </a:p>
          </p:txBody>
        </p:sp>
      </p:grpSp>
      <p:sp>
        <p:nvSpPr>
          <p:cNvPr id="26" name="Равнобедренный треугольник 25"/>
          <p:cNvSpPr/>
          <p:nvPr/>
        </p:nvSpPr>
        <p:spPr bwMode="auto">
          <a:xfrm>
            <a:off x="857224" y="285728"/>
            <a:ext cx="142876" cy="357190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>
            <a:hlinkHover r:id="" action="ppaction://noaction" highlightClick="1"/>
          </p:cNvPr>
          <p:cNvSpPr txBox="1"/>
          <p:nvPr/>
        </p:nvSpPr>
        <p:spPr>
          <a:xfrm>
            <a:off x="-15719" y="5058944"/>
            <a:ext cx="1928794" cy="707886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Нефте</a:t>
            </a:r>
            <a:r>
              <a:rPr lang="ru-RU" sz="2000" dirty="0" smtClean="0"/>
              <a:t> -проводы </a:t>
            </a:r>
            <a:endParaRPr lang="ru-RU" sz="2000" dirty="0"/>
          </a:p>
        </p:txBody>
      </p:sp>
      <p:pic>
        <p:nvPicPr>
          <p:cNvPr id="28" name="Picture 3" descr="C:\Users\Марина\Desktop\48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94615" y="6143644"/>
            <a:ext cx="1039095" cy="71435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grpSp>
        <p:nvGrpSpPr>
          <p:cNvPr id="29" name="Группа 28"/>
          <p:cNvGrpSpPr/>
          <p:nvPr/>
        </p:nvGrpSpPr>
        <p:grpSpPr>
          <a:xfrm>
            <a:off x="2025035" y="862417"/>
            <a:ext cx="6972304" cy="5031340"/>
            <a:chOff x="-7000956" y="1000108"/>
            <a:chExt cx="6400800" cy="4292600"/>
          </a:xfrm>
        </p:grpSpPr>
        <p:pic>
          <p:nvPicPr>
            <p:cNvPr id="30" name="Picture 3" descr="D:\изображ\ТЭК\48.jp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-7000956" y="1000108"/>
              <a:ext cx="6400800" cy="42926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-7000956" y="1000108"/>
              <a:ext cx="63579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Нефтяная платформа </a:t>
              </a:r>
              <a:endParaRPr lang="ru-RU" dirty="0">
                <a:latin typeface="+mn-lt"/>
              </a:endParaRPr>
            </a:p>
          </p:txBody>
        </p:sp>
      </p:grpSp>
      <p:pic>
        <p:nvPicPr>
          <p:cNvPr id="32" name="Picture 4" descr="C:\Users\Марина\Desktop\49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71292" y="6128546"/>
            <a:ext cx="924644" cy="71435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</p:pic>
      <p:pic>
        <p:nvPicPr>
          <p:cNvPr id="1027" name="Picture 3" descr="D:\изображ\ТЭК\74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43468" y="763567"/>
            <a:ext cx="6929486" cy="507568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1028" name="Picture 4" descr="D:\изображ\ТЭК\74 - копия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030141" y="6101300"/>
            <a:ext cx="897500" cy="729454"/>
          </a:xfrm>
          <a:prstGeom prst="rect">
            <a:avLst/>
          </a:prstGeom>
          <a:ln>
            <a:solidFill>
              <a:schemeClr val="accent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0" name="Группа 49"/>
          <p:cNvGrpSpPr/>
          <p:nvPr/>
        </p:nvGrpSpPr>
        <p:grpSpPr>
          <a:xfrm>
            <a:off x="2043468" y="871541"/>
            <a:ext cx="6973415" cy="5013091"/>
            <a:chOff x="-7786774" y="2071678"/>
            <a:chExt cx="6858048" cy="4572032"/>
          </a:xfrm>
        </p:grpSpPr>
        <p:pic>
          <p:nvPicPr>
            <p:cNvPr id="2" name="Picture 2" descr="D:\изображ\ТЭК\49.jpg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-7786774" y="2071678"/>
              <a:ext cx="6858048" cy="4572032"/>
            </a:xfrm>
            <a:prstGeom prst="rect">
              <a:avLst/>
            </a:prstGeom>
            <a:ln w="28575">
              <a:solidFill>
                <a:schemeClr val="accent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9" name="TextBox 48"/>
            <p:cNvSpPr txBox="1"/>
            <p:nvPr/>
          </p:nvSpPr>
          <p:spPr>
            <a:xfrm>
              <a:off x="-6000824" y="2143116"/>
              <a:ext cx="2500330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Трубопроводы</a:t>
              </a:r>
              <a:endParaRPr lang="ru-RU" dirty="0"/>
            </a:p>
          </p:txBody>
        </p:sp>
      </p:grpSp>
      <p:pic>
        <p:nvPicPr>
          <p:cNvPr id="18" name="Picture 3" descr="C:\Users\Марина\Desktop\4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77899" y="6127386"/>
            <a:ext cx="974151" cy="730614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</p:spPr>
      </p:pic>
      <p:grpSp>
        <p:nvGrpSpPr>
          <p:cNvPr id="48" name="Группа 47"/>
          <p:cNvGrpSpPr/>
          <p:nvPr/>
        </p:nvGrpSpPr>
        <p:grpSpPr>
          <a:xfrm>
            <a:off x="2021016" y="1836206"/>
            <a:ext cx="6976323" cy="4053922"/>
            <a:chOff x="9501222" y="500042"/>
            <a:chExt cx="6845781" cy="3786214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9501222" y="500042"/>
              <a:ext cx="6845781" cy="3786214"/>
              <a:chOff x="9501222" y="500042"/>
              <a:chExt cx="6845781" cy="3786214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9501222" y="500042"/>
                <a:ext cx="6845781" cy="3786214"/>
                <a:chOff x="2643174" y="1571612"/>
                <a:chExt cx="6845781" cy="3786214"/>
              </a:xfrm>
            </p:grpSpPr>
            <p:pic>
              <p:nvPicPr>
                <p:cNvPr id="34" name="Picture 9" descr="D:\изображ\анимации ТЭК\нефтепроводы.png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2643174" y="1571612"/>
                  <a:ext cx="6845781" cy="3786214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</p:pic>
            <p:pic>
              <p:nvPicPr>
                <p:cNvPr id="35" name="Picture 10" descr="D:\изображ\анимации ТЭК\Рисунок2.png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7572396" y="1571612"/>
                  <a:ext cx="1900134" cy="1188801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</p:pic>
          </p:grpSp>
          <p:sp>
            <p:nvSpPr>
              <p:cNvPr id="36" name="TextBox 35"/>
              <p:cNvSpPr txBox="1"/>
              <p:nvPr/>
            </p:nvSpPr>
            <p:spPr>
              <a:xfrm>
                <a:off x="9841403" y="2714620"/>
                <a:ext cx="2071702" cy="64633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800" b="1" dirty="0" smtClean="0">
                    <a:latin typeface="+mn-lt"/>
                  </a:rPr>
                  <a:t>Альметьевск</a:t>
                </a:r>
              </a:p>
              <a:p>
                <a:pPr algn="ctr"/>
                <a:r>
                  <a:rPr lang="ru-RU" sz="1800" dirty="0" smtClean="0">
                    <a:latin typeface="+mn-lt"/>
                  </a:rPr>
                  <a:t>(Татарстан)</a:t>
                </a:r>
                <a:endParaRPr lang="ru-RU" sz="1800" dirty="0">
                  <a:latin typeface="+mn-lt"/>
                </a:endParaRPr>
              </a:p>
            </p:txBody>
          </p:sp>
          <p:cxnSp>
            <p:nvCxnSpPr>
              <p:cNvPr id="38" name="Прямая со стрелкой 37"/>
              <p:cNvCxnSpPr>
                <a:stCxn id="36" idx="0"/>
              </p:cNvCxnSpPr>
              <p:nvPr/>
            </p:nvCxnSpPr>
            <p:spPr bwMode="auto">
              <a:xfrm rot="5400000" flipH="1" flipV="1">
                <a:off x="10537923" y="2268133"/>
                <a:ext cx="785818" cy="10715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40" name="TextBox 39"/>
              <p:cNvSpPr txBox="1"/>
              <p:nvPr/>
            </p:nvSpPr>
            <p:spPr>
              <a:xfrm>
                <a:off x="11287172" y="3286124"/>
                <a:ext cx="928694" cy="369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800" dirty="0" smtClean="0">
                    <a:latin typeface="+mn-lt"/>
                  </a:rPr>
                  <a:t>Омск</a:t>
                </a:r>
                <a:endParaRPr lang="ru-RU" sz="1800" dirty="0">
                  <a:latin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2501618" y="3643314"/>
                <a:ext cx="1143008" cy="369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800" dirty="0" err="1" smtClean="0">
                    <a:latin typeface="+mn-lt"/>
                  </a:rPr>
                  <a:t>Ангарск</a:t>
                </a:r>
                <a:endParaRPr lang="ru-RU" sz="1800" dirty="0">
                  <a:latin typeface="+mn-l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572792" y="1285860"/>
                <a:ext cx="1928826" cy="369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1800" dirty="0" smtClean="0"/>
                  <a:t>Санкт-Петербург</a:t>
                </a:r>
                <a:endParaRPr lang="ru-RU" sz="1800" dirty="0"/>
              </a:p>
            </p:txBody>
          </p:sp>
          <p:sp>
            <p:nvSpPr>
              <p:cNvPr id="43" name="5-конечная звезда 42"/>
              <p:cNvSpPr/>
              <p:nvPr/>
            </p:nvSpPr>
            <p:spPr bwMode="auto">
              <a:xfrm>
                <a:off x="10787106" y="2571744"/>
                <a:ext cx="285752" cy="285752"/>
              </a:xfrm>
              <a:prstGeom prst="star5">
                <a:avLst/>
              </a:prstGeom>
              <a:ln w="28575"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9572660" y="1643050"/>
              <a:ext cx="1000132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800" dirty="0" smtClean="0"/>
                <a:t>Брест</a:t>
              </a:r>
              <a:endParaRPr lang="ru-RU" sz="1800" dirty="0"/>
            </a:p>
          </p:txBody>
        </p:sp>
        <p:sp>
          <p:nvSpPr>
            <p:cNvPr id="46" name="TextBox 45"/>
            <p:cNvSpPr txBox="1"/>
            <p:nvPr/>
          </p:nvSpPr>
          <p:spPr>
            <a:xfrm rot="2964750">
              <a:off x="9786766" y="2219061"/>
              <a:ext cx="1214446" cy="3385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«Дружба»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501222" y="2071678"/>
              <a:ext cx="1643074" cy="5847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600" dirty="0" smtClean="0"/>
                <a:t>Ново-</a:t>
              </a:r>
            </a:p>
            <a:p>
              <a:r>
                <a:rPr lang="ru-RU" sz="1600" dirty="0" err="1" smtClean="0"/>
                <a:t>российск</a:t>
              </a:r>
              <a:endParaRPr lang="ru-RU" sz="1600" dirty="0"/>
            </a:p>
          </p:txBody>
        </p:sp>
      </p:grpSp>
      <p:pic>
        <p:nvPicPr>
          <p:cNvPr id="53" name="Picture 2" descr="D:\изображ\ТЭК\55.gif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228088" y="6144515"/>
            <a:ext cx="762082" cy="714355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Picture 6" descr="C:\Documents and Settings\User\Мои документы\Мои рисунки\иконки\ico_tex.png"/>
          <p:cNvPicPr>
            <a:picLocks noChangeAspect="1" noChangeArrowheads="1"/>
          </p:cNvPicPr>
          <p:nvPr/>
        </p:nvPicPr>
        <p:blipFill>
          <a:blip r:embed="rId20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554" y="2131486"/>
            <a:ext cx="5334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023924" y="151405"/>
            <a:ext cx="6973415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Нефтепроводы: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Альметьевск – Омск – </a:t>
            </a:r>
            <a:r>
              <a:rPr lang="ru-RU" sz="2000" dirty="0" err="1" smtClean="0"/>
              <a:t>Ангарск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Альметьевск – Санкт-Петербург – Кириши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Альметьевск – Брест – Европа («Дружба»)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Альметьевск - Новороссийск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2030726" y="836490"/>
            <a:ext cx="6954969" cy="5053638"/>
            <a:chOff x="15787615" y="1043028"/>
            <a:chExt cx="6330195" cy="4862214"/>
          </a:xfrm>
        </p:grpSpPr>
        <p:pic>
          <p:nvPicPr>
            <p:cNvPr id="16" name="Picture 2" descr="D:\изображ\ТЭК\4.jpg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15787615" y="1082040"/>
              <a:ext cx="6307315" cy="4823202"/>
            </a:xfrm>
            <a:prstGeom prst="rect">
              <a:avLst/>
            </a:prstGeom>
            <a:noFill/>
          </p:spPr>
        </p:pic>
        <p:sp>
          <p:nvSpPr>
            <p:cNvPr id="51" name="TextBox 50"/>
            <p:cNvSpPr txBox="1"/>
            <p:nvPr/>
          </p:nvSpPr>
          <p:spPr>
            <a:xfrm>
              <a:off x="15787615" y="1043028"/>
              <a:ext cx="6330195" cy="44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Нефтяная качалка, насосный способ добычи нефти</a:t>
              </a:r>
              <a:endParaRPr lang="ru-RU" dirty="0"/>
            </a:p>
          </p:txBody>
        </p:sp>
      </p:grpSp>
      <p:pic>
        <p:nvPicPr>
          <p:cNvPr id="15" name="Picture 4" descr="D:\изображ\ТЭК\97а - копия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064" y="6113428"/>
            <a:ext cx="558006" cy="731837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3616901" y="844150"/>
            <a:ext cx="3803602" cy="5039331"/>
            <a:chOff x="-4573015" y="772100"/>
            <a:chExt cx="3803602" cy="5039331"/>
          </a:xfrm>
        </p:grpSpPr>
        <p:pic>
          <p:nvPicPr>
            <p:cNvPr id="1026" name="Picture 2" descr="D:\изображ\ТЭК\97а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573015" y="807466"/>
              <a:ext cx="3803602" cy="5003965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2249764" y="772100"/>
              <a:ext cx="14493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Буровая </a:t>
              </a:r>
            </a:p>
            <a:p>
              <a:r>
                <a:rPr lang="ru-RU" dirty="0" smtClean="0">
                  <a:solidFill>
                    <a:schemeClr val="bg1"/>
                  </a:solidFill>
                </a:rPr>
                <a:t>вышка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30" name="Picture 6" descr="D:\изображ\ТЭК\98 - копия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03" y="6130892"/>
            <a:ext cx="499248" cy="741602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Группа 38"/>
          <p:cNvGrpSpPr/>
          <p:nvPr/>
        </p:nvGrpSpPr>
        <p:grpSpPr>
          <a:xfrm>
            <a:off x="2908361" y="863974"/>
            <a:ext cx="5294414" cy="5051208"/>
            <a:chOff x="-5869160" y="641444"/>
            <a:chExt cx="5294414" cy="5051208"/>
          </a:xfrm>
        </p:grpSpPr>
        <p:pic>
          <p:nvPicPr>
            <p:cNvPr id="1029" name="Picture 5" descr="D:\изображ\ТЭК\9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69160" y="641444"/>
              <a:ext cx="5294414" cy="5051208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-5869160" y="642918"/>
              <a:ext cx="49685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Фонтанный способ</a:t>
              </a:r>
            </a:p>
            <a:p>
              <a:r>
                <a:rPr lang="ru-RU" dirty="0" smtClean="0"/>
                <a:t> добычи нефти</a:t>
              </a:r>
              <a:endParaRPr lang="ru-RU" dirty="0"/>
            </a:p>
          </p:txBody>
        </p:sp>
      </p:grpSp>
      <p:pic>
        <p:nvPicPr>
          <p:cNvPr id="54" name="Picture 2" descr="D:\изображ\ТЭК\55.gif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020429" y="880667"/>
            <a:ext cx="6976910" cy="5013090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9" grpId="0" animBg="1"/>
      <p:bldP spid="19" grpId="1" animBg="1"/>
      <p:bldGraphic spid="22" grpId="0">
        <p:bldAsOne/>
      </p:bldGraphic>
      <p:bldGraphic spid="22" grpId="1">
        <p:bldAsOne/>
      </p:bldGraphic>
      <p:bldP spid="20" grpId="0" animBg="1"/>
      <p:bldP spid="20" grpId="1" animBg="1"/>
      <p:bldP spid="56" grpId="0" animBg="1"/>
      <p:bldP spid="5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изображ\карты  тэк\IMG_0001 - копия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9523"/>
            <a:ext cx="9144000" cy="5285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" name="TextBox 101"/>
          <p:cNvSpPr txBox="1"/>
          <p:nvPr/>
        </p:nvSpPr>
        <p:spPr>
          <a:xfrm>
            <a:off x="6032152" y="5398352"/>
            <a:ext cx="3070914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/>
              <a:t>В России 28 НПЗ, </a:t>
            </a:r>
          </a:p>
          <a:p>
            <a:pPr algn="ctr"/>
            <a:r>
              <a:rPr lang="ru-RU" sz="1800" dirty="0" smtClean="0"/>
              <a:t>которые перерабатывают 300 млн. т нефти.</a:t>
            </a:r>
            <a:endParaRPr lang="ru-RU" sz="1800" dirty="0"/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 bwMode="auto">
          <a:xfrm>
            <a:off x="214282" y="6309320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hlinkHover r:id="" action="ppaction://noaction" highlightClick="1"/>
          </p:cNvPr>
          <p:cNvSpPr txBox="1"/>
          <p:nvPr/>
        </p:nvSpPr>
        <p:spPr>
          <a:xfrm>
            <a:off x="214282" y="1071546"/>
            <a:ext cx="1000132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 нефть</a:t>
            </a:r>
            <a:endParaRPr lang="ru-RU" sz="2000" dirty="0"/>
          </a:p>
        </p:txBody>
      </p:sp>
      <p:sp>
        <p:nvSpPr>
          <p:cNvPr id="10" name="TextBox 9">
            <a:hlinkHover r:id="" action="ppaction://noaction" highlightClick="1"/>
          </p:cNvPr>
          <p:cNvSpPr txBox="1"/>
          <p:nvPr/>
        </p:nvSpPr>
        <p:spPr>
          <a:xfrm>
            <a:off x="3643306" y="1071546"/>
            <a:ext cx="1000132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нефть</a:t>
            </a:r>
            <a:endParaRPr lang="ru-RU" sz="2000" dirty="0"/>
          </a:p>
        </p:txBody>
      </p:sp>
      <p:sp>
        <p:nvSpPr>
          <p:cNvPr id="11" name="TextBox 10">
            <a:hlinkHover r:id="" action="ppaction://noaction" highlightClick="1"/>
          </p:cNvPr>
          <p:cNvSpPr txBox="1"/>
          <p:nvPr/>
        </p:nvSpPr>
        <p:spPr>
          <a:xfrm>
            <a:off x="6715140" y="1071546"/>
            <a:ext cx="1000132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нефть</a:t>
            </a:r>
            <a:endParaRPr lang="ru-RU" sz="2000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3750463" y="3324237"/>
            <a:ext cx="1522342" cy="369332"/>
            <a:chOff x="3714744" y="3332197"/>
            <a:chExt cx="1522342" cy="369332"/>
          </a:xfrm>
        </p:grpSpPr>
        <p:sp>
          <p:nvSpPr>
            <p:cNvPr id="40" name="TextBox 39"/>
            <p:cNvSpPr txBox="1"/>
            <p:nvPr/>
          </p:nvSpPr>
          <p:spPr>
            <a:xfrm>
              <a:off x="3879764" y="3332197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err="1" smtClean="0">
                  <a:solidFill>
                    <a:schemeClr val="bg1"/>
                  </a:solidFill>
                </a:rPr>
                <a:t>Самотлор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37" name="Равнобедренный треугольник 36"/>
            <p:cNvSpPr/>
            <p:nvPr/>
          </p:nvSpPr>
          <p:spPr bwMode="auto">
            <a:xfrm>
              <a:off x="3714744" y="3357562"/>
              <a:ext cx="214314" cy="214314"/>
            </a:xfrm>
            <a:prstGeom prst="triangle">
              <a:avLst/>
            </a:prstGeom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714463" y="3149921"/>
            <a:ext cx="928662" cy="543648"/>
            <a:chOff x="2912393" y="3357562"/>
            <a:chExt cx="928662" cy="543648"/>
          </a:xfrm>
        </p:grpSpPr>
        <p:sp>
          <p:nvSpPr>
            <p:cNvPr id="43" name="TextBox 42"/>
            <p:cNvSpPr txBox="1"/>
            <p:nvPr/>
          </p:nvSpPr>
          <p:spPr>
            <a:xfrm>
              <a:off x="2912393" y="3531878"/>
              <a:ext cx="928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Сургут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42" name="Равнобедренный треугольник 41"/>
            <p:cNvSpPr/>
            <p:nvPr/>
          </p:nvSpPr>
          <p:spPr bwMode="auto">
            <a:xfrm>
              <a:off x="3428992" y="3357562"/>
              <a:ext cx="214314" cy="214314"/>
            </a:xfrm>
            <a:prstGeom prst="triangle">
              <a:avLst/>
            </a:prstGeom>
            <a:solidFill>
              <a:schemeClr val="tx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3375413" y="2976087"/>
            <a:ext cx="964413" cy="488629"/>
            <a:chOff x="3050635" y="2866167"/>
            <a:chExt cx="1357322" cy="562833"/>
          </a:xfrm>
        </p:grpSpPr>
        <p:sp>
          <p:nvSpPr>
            <p:cNvPr id="44" name="TextBox 43"/>
            <p:cNvSpPr txBox="1"/>
            <p:nvPr/>
          </p:nvSpPr>
          <p:spPr>
            <a:xfrm>
              <a:off x="3050635" y="2866167"/>
              <a:ext cx="135732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err="1" smtClean="0">
                  <a:solidFill>
                    <a:schemeClr val="bg1"/>
                  </a:solidFill>
                </a:rPr>
                <a:t>Мегион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41" name="Равнобедренный треугольник 40"/>
            <p:cNvSpPr/>
            <p:nvPr/>
          </p:nvSpPr>
          <p:spPr bwMode="auto">
            <a:xfrm>
              <a:off x="3147248" y="3175147"/>
              <a:ext cx="353182" cy="253853"/>
            </a:xfrm>
            <a:prstGeom prst="triangle">
              <a:avLst/>
            </a:prstGeom>
            <a:solidFill>
              <a:schemeClr val="tx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6" name="Равнобедренный треугольник 55"/>
          <p:cNvSpPr/>
          <p:nvPr/>
        </p:nvSpPr>
        <p:spPr bwMode="auto">
          <a:xfrm>
            <a:off x="3000364" y="1357298"/>
            <a:ext cx="214314" cy="214314"/>
          </a:xfrm>
          <a:prstGeom prst="triangle">
            <a:avLst/>
          </a:prstGeom>
          <a:ln w="31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1285868" y="3059668"/>
            <a:ext cx="1214414" cy="512208"/>
            <a:chOff x="-5072114" y="5988626"/>
            <a:chExt cx="1214414" cy="512208"/>
          </a:xfrm>
        </p:grpSpPr>
        <p:sp>
          <p:nvSpPr>
            <p:cNvPr id="57" name="TextBox 56"/>
            <p:cNvSpPr txBox="1"/>
            <p:nvPr/>
          </p:nvSpPr>
          <p:spPr>
            <a:xfrm>
              <a:off x="-5072114" y="5988626"/>
              <a:ext cx="12144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Туймазы 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13" name="Равнобедренный треугольник 12"/>
            <p:cNvSpPr/>
            <p:nvPr/>
          </p:nvSpPr>
          <p:spPr bwMode="auto">
            <a:xfrm>
              <a:off x="-4429188" y="6286520"/>
              <a:ext cx="214314" cy="214314"/>
            </a:xfrm>
            <a:prstGeom prst="triangle">
              <a:avLst/>
            </a:prstGeom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1928794" y="3643314"/>
            <a:ext cx="1214446" cy="512208"/>
            <a:chOff x="-4572064" y="6929462"/>
            <a:chExt cx="1214446" cy="512208"/>
          </a:xfrm>
        </p:grpSpPr>
        <p:sp>
          <p:nvSpPr>
            <p:cNvPr id="63" name="Равнобедренный треугольник 62"/>
            <p:cNvSpPr/>
            <p:nvPr/>
          </p:nvSpPr>
          <p:spPr bwMode="auto">
            <a:xfrm>
              <a:off x="-4572064" y="6929462"/>
              <a:ext cx="214314" cy="214314"/>
            </a:xfrm>
            <a:prstGeom prst="triangle">
              <a:avLst/>
            </a:prstGeom>
            <a:solidFill>
              <a:schemeClr val="tx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-4572064" y="7072338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Ишимбай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1211034" y="3857628"/>
            <a:ext cx="2143140" cy="534441"/>
            <a:chOff x="-4432568" y="6215082"/>
            <a:chExt cx="2143140" cy="534441"/>
          </a:xfrm>
        </p:grpSpPr>
        <p:sp>
          <p:nvSpPr>
            <p:cNvPr id="69" name="Равнобедренный треугольник 68"/>
            <p:cNvSpPr/>
            <p:nvPr/>
          </p:nvSpPr>
          <p:spPr bwMode="auto">
            <a:xfrm>
              <a:off x="-3857684" y="6215082"/>
              <a:ext cx="214314" cy="214314"/>
            </a:xfrm>
            <a:prstGeom prst="triangle">
              <a:avLst/>
            </a:prstGeom>
            <a:solidFill>
              <a:schemeClr val="tx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-4432568" y="6380191"/>
              <a:ext cx="2143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err="1" smtClean="0">
                  <a:solidFill>
                    <a:schemeClr val="bg1"/>
                  </a:solidFill>
                </a:rPr>
                <a:t>Ромашкинское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0" y="571480"/>
            <a:ext cx="31432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/>
              <a:t>Западно-Сибирская</a:t>
            </a:r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214678" y="571480"/>
            <a:ext cx="248266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dirty="0" smtClean="0"/>
              <a:t>Волго-Уральская 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5786446" y="571480"/>
            <a:ext cx="335755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Баренцево-Печорская</a:t>
            </a:r>
            <a:endParaRPr lang="ru-RU" dirty="0"/>
          </a:p>
        </p:txBody>
      </p:sp>
      <p:sp>
        <p:nvSpPr>
          <p:cNvPr id="78" name="TextBox 77">
            <a:hlinkHover r:id="" action="ppaction://noaction" highlightClick="1"/>
          </p:cNvPr>
          <p:cNvSpPr txBox="1"/>
          <p:nvPr/>
        </p:nvSpPr>
        <p:spPr>
          <a:xfrm>
            <a:off x="1214414" y="1071546"/>
            <a:ext cx="1000100" cy="40011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газ</a:t>
            </a:r>
            <a:endParaRPr lang="ru-RU" sz="2000" dirty="0"/>
          </a:p>
        </p:txBody>
      </p:sp>
      <p:sp>
        <p:nvSpPr>
          <p:cNvPr id="79" name="TextBox 78">
            <a:hlinkHover r:id="" action="ppaction://noaction" highlightClick="1"/>
          </p:cNvPr>
          <p:cNvSpPr txBox="1"/>
          <p:nvPr/>
        </p:nvSpPr>
        <p:spPr>
          <a:xfrm>
            <a:off x="4643438" y="1071546"/>
            <a:ext cx="1000100" cy="40011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газ</a:t>
            </a:r>
            <a:endParaRPr lang="ru-RU" sz="2000" dirty="0"/>
          </a:p>
        </p:txBody>
      </p:sp>
      <p:sp>
        <p:nvSpPr>
          <p:cNvPr id="80" name="TextBox 79">
            <a:hlinkHover r:id="" action="ppaction://noaction" highlightClick="1"/>
          </p:cNvPr>
          <p:cNvSpPr txBox="1"/>
          <p:nvPr/>
        </p:nvSpPr>
        <p:spPr>
          <a:xfrm>
            <a:off x="7715272" y="1071546"/>
            <a:ext cx="1000100" cy="40011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газ</a:t>
            </a:r>
            <a:endParaRPr lang="ru-RU" sz="2000" dirty="0"/>
          </a:p>
        </p:txBody>
      </p:sp>
      <p:grpSp>
        <p:nvGrpSpPr>
          <p:cNvPr id="83" name="Группа 82"/>
          <p:cNvGrpSpPr/>
          <p:nvPr/>
        </p:nvGrpSpPr>
        <p:grpSpPr>
          <a:xfrm>
            <a:off x="1912280" y="1401779"/>
            <a:ext cx="1302398" cy="923330"/>
            <a:chOff x="-4802892" y="6188125"/>
            <a:chExt cx="1302398" cy="923330"/>
          </a:xfrm>
        </p:grpSpPr>
        <p:sp>
          <p:nvSpPr>
            <p:cNvPr id="55" name="Равнобедренный треугольник 54"/>
            <p:cNvSpPr/>
            <p:nvPr/>
          </p:nvSpPr>
          <p:spPr bwMode="auto">
            <a:xfrm>
              <a:off x="-3714808" y="6750843"/>
              <a:ext cx="214314" cy="214314"/>
            </a:xfrm>
            <a:prstGeom prst="triangle">
              <a:avLst/>
            </a:prstGeom>
            <a:solidFill>
              <a:schemeClr val="tx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-4802892" y="6188125"/>
              <a:ext cx="127580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/>
                <a:t>Шельф Баренцева моря</a:t>
              </a:r>
              <a:endParaRPr lang="ru-RU" sz="18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3750463" y="2754208"/>
            <a:ext cx="1364042" cy="369332"/>
            <a:chOff x="2536017" y="7695572"/>
            <a:chExt cx="1364042" cy="369332"/>
          </a:xfrm>
        </p:grpSpPr>
        <p:sp>
          <p:nvSpPr>
            <p:cNvPr id="84" name="TextBox 83"/>
            <p:cNvSpPr txBox="1"/>
            <p:nvPr/>
          </p:nvSpPr>
          <p:spPr>
            <a:xfrm>
              <a:off x="2685613" y="7695572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Уренгой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1" name="Равнобедренный треугольник 80"/>
            <p:cNvSpPr/>
            <p:nvPr/>
          </p:nvSpPr>
          <p:spPr bwMode="auto">
            <a:xfrm>
              <a:off x="2536017" y="7703138"/>
              <a:ext cx="214314" cy="214314"/>
            </a:xfrm>
            <a:prstGeom prst="triangle">
              <a:avLst/>
            </a:prstGeom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3792902" y="2357430"/>
            <a:ext cx="1493478" cy="417698"/>
            <a:chOff x="649630" y="7715280"/>
            <a:chExt cx="1493478" cy="417698"/>
          </a:xfrm>
        </p:grpSpPr>
        <p:sp>
          <p:nvSpPr>
            <p:cNvPr id="87" name="Равнобедренный треугольник 86"/>
            <p:cNvSpPr/>
            <p:nvPr/>
          </p:nvSpPr>
          <p:spPr bwMode="auto">
            <a:xfrm>
              <a:off x="649630" y="7918664"/>
              <a:ext cx="214314" cy="214314"/>
            </a:xfrm>
            <a:prstGeom prst="triangle">
              <a:avLst/>
            </a:prstGeom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85786" y="7715280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Ямбург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516548" y="3272724"/>
            <a:ext cx="1412246" cy="513466"/>
            <a:chOff x="-1621594" y="7058938"/>
            <a:chExt cx="1839718" cy="513466"/>
          </a:xfrm>
        </p:grpSpPr>
        <p:sp>
          <p:nvSpPr>
            <p:cNvPr id="74" name="Овал 73"/>
            <p:cNvSpPr/>
            <p:nvPr/>
          </p:nvSpPr>
          <p:spPr bwMode="auto">
            <a:xfrm>
              <a:off x="-500098" y="7358090"/>
              <a:ext cx="214314" cy="214314"/>
            </a:xfrm>
            <a:prstGeom prst="triangle">
              <a:avLst/>
            </a:prstGeom>
            <a:solidFill>
              <a:schemeClr val="bg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-1621594" y="7058938"/>
              <a:ext cx="18397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Оренбург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0" y="3786190"/>
            <a:ext cx="1643074" cy="583646"/>
            <a:chOff x="-4857784" y="7143776"/>
            <a:chExt cx="1643074" cy="583646"/>
          </a:xfrm>
        </p:grpSpPr>
        <p:sp>
          <p:nvSpPr>
            <p:cNvPr id="71" name="Равнобедренный треугольник 70"/>
            <p:cNvSpPr/>
            <p:nvPr/>
          </p:nvSpPr>
          <p:spPr bwMode="auto">
            <a:xfrm>
              <a:off x="-4214874" y="7143776"/>
              <a:ext cx="214314" cy="214314"/>
            </a:xfrm>
            <a:prstGeom prst="triangle">
              <a:avLst/>
            </a:prstGeom>
            <a:solidFill>
              <a:schemeClr val="bg1"/>
            </a:solidFill>
            <a:ln w="31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-4857784" y="7358090"/>
              <a:ext cx="1643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bg1"/>
                  </a:solidFill>
                </a:rPr>
                <a:t>Астрахань</a:t>
              </a:r>
              <a:endParaRPr lang="ru-RU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3" name="Равнобедренный треугольник 102"/>
          <p:cNvSpPr/>
          <p:nvPr/>
        </p:nvSpPr>
        <p:spPr bwMode="auto">
          <a:xfrm>
            <a:off x="2873872" y="6337164"/>
            <a:ext cx="357190" cy="474173"/>
          </a:xfrm>
          <a:prstGeom prst="triangl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5" name="Равнобедренный треугольник 104"/>
          <p:cNvSpPr/>
          <p:nvPr/>
        </p:nvSpPr>
        <p:spPr bwMode="auto">
          <a:xfrm>
            <a:off x="1964513" y="6389411"/>
            <a:ext cx="357190" cy="428604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6" name="Прямоугольник 105">
            <a:hlinkClick r:id="rId4" action="ppaction://hlinksldjump"/>
          </p:cNvPr>
          <p:cNvSpPr/>
          <p:nvPr/>
        </p:nvSpPr>
        <p:spPr bwMode="auto">
          <a:xfrm>
            <a:off x="1835800" y="6325384"/>
            <a:ext cx="714380" cy="500042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accent6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7" name="Прямоугольник 106">
            <a:hlinkClick r:id="rId5" action="ppaction://hlinksldjump"/>
          </p:cNvPr>
          <p:cNvSpPr/>
          <p:nvPr/>
        </p:nvSpPr>
        <p:spPr bwMode="auto">
          <a:xfrm>
            <a:off x="2681203" y="6325384"/>
            <a:ext cx="703269" cy="500042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accent6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70" y="0"/>
            <a:ext cx="91360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Нефтяные и газовые базы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4297" y="6433185"/>
            <a:ext cx="3178652" cy="36933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dirty="0" smtClean="0"/>
              <a:t>Факторы размещения НПЗ</a:t>
            </a:r>
            <a:endParaRPr lang="ru-RU" sz="1800" dirty="0"/>
          </a:p>
        </p:txBody>
      </p:sp>
      <p:sp>
        <p:nvSpPr>
          <p:cNvPr id="116" name="Овал 115"/>
          <p:cNvSpPr/>
          <p:nvPr/>
        </p:nvSpPr>
        <p:spPr bwMode="auto">
          <a:xfrm>
            <a:off x="1326884" y="2005884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9" name="Овал 118"/>
          <p:cNvSpPr/>
          <p:nvPr/>
        </p:nvSpPr>
        <p:spPr bwMode="auto">
          <a:xfrm>
            <a:off x="115982" y="3515806"/>
            <a:ext cx="108012" cy="125355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7" name="Овал 126"/>
          <p:cNvSpPr/>
          <p:nvPr/>
        </p:nvSpPr>
        <p:spPr bwMode="auto">
          <a:xfrm>
            <a:off x="401070" y="3908652"/>
            <a:ext cx="144652" cy="187673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0" name="Овал 129"/>
          <p:cNvSpPr/>
          <p:nvPr/>
        </p:nvSpPr>
        <p:spPr bwMode="auto">
          <a:xfrm>
            <a:off x="3142397" y="4150585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1" name="Овал 130"/>
          <p:cNvSpPr/>
          <p:nvPr/>
        </p:nvSpPr>
        <p:spPr bwMode="auto">
          <a:xfrm>
            <a:off x="1437114" y="2476326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2" name="Овал 131"/>
          <p:cNvSpPr/>
          <p:nvPr/>
        </p:nvSpPr>
        <p:spPr bwMode="auto">
          <a:xfrm>
            <a:off x="1138753" y="2560814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3" name="Овал 132"/>
          <p:cNvSpPr/>
          <p:nvPr/>
        </p:nvSpPr>
        <p:spPr bwMode="auto">
          <a:xfrm>
            <a:off x="1088165" y="2758118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4" name="Овал 133"/>
          <p:cNvSpPr/>
          <p:nvPr/>
        </p:nvSpPr>
        <p:spPr bwMode="auto">
          <a:xfrm>
            <a:off x="1425239" y="2889658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5" name="Овал 134"/>
          <p:cNvSpPr/>
          <p:nvPr/>
        </p:nvSpPr>
        <p:spPr bwMode="auto">
          <a:xfrm>
            <a:off x="2221109" y="3125538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6" name="Овал 135"/>
          <p:cNvSpPr/>
          <p:nvPr/>
        </p:nvSpPr>
        <p:spPr bwMode="auto">
          <a:xfrm>
            <a:off x="2249422" y="3278425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7" name="Овал 136"/>
          <p:cNvSpPr/>
          <p:nvPr/>
        </p:nvSpPr>
        <p:spPr bwMode="auto">
          <a:xfrm>
            <a:off x="1938850" y="4030555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8" name="Овал 137"/>
          <p:cNvSpPr/>
          <p:nvPr/>
        </p:nvSpPr>
        <p:spPr bwMode="auto">
          <a:xfrm>
            <a:off x="2079943" y="3529591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9" name="Овал 138"/>
          <p:cNvSpPr/>
          <p:nvPr/>
        </p:nvSpPr>
        <p:spPr bwMode="auto">
          <a:xfrm>
            <a:off x="857224" y="3541505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0" name="Овал 139"/>
          <p:cNvSpPr/>
          <p:nvPr/>
        </p:nvSpPr>
        <p:spPr bwMode="auto">
          <a:xfrm>
            <a:off x="4355162" y="4304066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1" name="Овал 140"/>
          <p:cNvSpPr/>
          <p:nvPr/>
        </p:nvSpPr>
        <p:spPr bwMode="auto">
          <a:xfrm>
            <a:off x="5176975" y="4862922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2" name="Овал 141"/>
          <p:cNvSpPr/>
          <p:nvPr/>
        </p:nvSpPr>
        <p:spPr bwMode="auto">
          <a:xfrm>
            <a:off x="4984711" y="5494057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3" name="Овал 142"/>
          <p:cNvSpPr/>
          <p:nvPr/>
        </p:nvSpPr>
        <p:spPr bwMode="auto">
          <a:xfrm>
            <a:off x="1543727" y="3416073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4" name="Овал 143"/>
          <p:cNvSpPr/>
          <p:nvPr/>
        </p:nvSpPr>
        <p:spPr bwMode="auto">
          <a:xfrm>
            <a:off x="4984711" y="5662490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5" name="Овал 144"/>
          <p:cNvSpPr/>
          <p:nvPr/>
        </p:nvSpPr>
        <p:spPr bwMode="auto">
          <a:xfrm>
            <a:off x="208279" y="3409965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6" name="Овал 145"/>
          <p:cNvSpPr/>
          <p:nvPr/>
        </p:nvSpPr>
        <p:spPr bwMode="auto">
          <a:xfrm>
            <a:off x="1088165" y="3257078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7" name="Овал 146"/>
          <p:cNvSpPr/>
          <p:nvPr/>
        </p:nvSpPr>
        <p:spPr bwMode="auto">
          <a:xfrm>
            <a:off x="2642182" y="2536431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8" name="Овал 147"/>
          <p:cNvSpPr/>
          <p:nvPr/>
        </p:nvSpPr>
        <p:spPr bwMode="auto">
          <a:xfrm>
            <a:off x="2608922" y="2595222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9" name="Овал 148"/>
          <p:cNvSpPr/>
          <p:nvPr/>
        </p:nvSpPr>
        <p:spPr bwMode="auto">
          <a:xfrm>
            <a:off x="1152385" y="3283553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0" name="Овал 149"/>
          <p:cNvSpPr/>
          <p:nvPr/>
        </p:nvSpPr>
        <p:spPr bwMode="auto">
          <a:xfrm>
            <a:off x="1763519" y="3348278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1" name="Овал 150"/>
          <p:cNvSpPr/>
          <p:nvPr/>
        </p:nvSpPr>
        <p:spPr bwMode="auto">
          <a:xfrm>
            <a:off x="1839999" y="3547613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2" name="Овал 151"/>
          <p:cNvSpPr/>
          <p:nvPr/>
        </p:nvSpPr>
        <p:spPr bwMode="auto">
          <a:xfrm>
            <a:off x="1819951" y="3406571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3" name="Овал 152"/>
          <p:cNvSpPr/>
          <p:nvPr/>
        </p:nvSpPr>
        <p:spPr bwMode="auto">
          <a:xfrm>
            <a:off x="1691238" y="3446944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4" name="Овал 153"/>
          <p:cNvSpPr/>
          <p:nvPr/>
        </p:nvSpPr>
        <p:spPr bwMode="auto">
          <a:xfrm>
            <a:off x="375800" y="4021692"/>
            <a:ext cx="144562" cy="131540"/>
          </a:xfrm>
          <a:prstGeom prst="ellipse">
            <a:avLst/>
          </a:prstGeom>
          <a:solidFill>
            <a:srgbClr val="007D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5" name="Овал 154"/>
          <p:cNvSpPr/>
          <p:nvPr/>
        </p:nvSpPr>
        <p:spPr bwMode="auto">
          <a:xfrm>
            <a:off x="7828184" y="4581128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6" name="Овал 155"/>
          <p:cNvSpPr/>
          <p:nvPr/>
        </p:nvSpPr>
        <p:spPr bwMode="auto">
          <a:xfrm>
            <a:off x="7683622" y="4273254"/>
            <a:ext cx="144562" cy="131540"/>
          </a:xfrm>
          <a:prstGeom prst="ellipse">
            <a:avLst/>
          </a:prstGeom>
          <a:solidFill>
            <a:srgbClr val="FF21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032152" y="3597227"/>
            <a:ext cx="3105424" cy="17506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latin typeface="+mn-lt"/>
              </a:rPr>
              <a:t>Факторы размещения НПЗ: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800" dirty="0" smtClean="0">
                <a:latin typeface="+mn-lt"/>
              </a:rPr>
              <a:t>Сырьевой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800" dirty="0" smtClean="0">
                <a:latin typeface="+mn-lt"/>
              </a:rPr>
              <a:t>Потребительский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Транзитный 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(на транспортных</a:t>
            </a:r>
            <a:r>
              <a:rPr lang="ru-RU" sz="1800" dirty="0">
                <a:latin typeface="+mn-lt"/>
              </a:rPr>
              <a:t> </a:t>
            </a:r>
            <a:endParaRPr lang="ru-RU" sz="1800" dirty="0" smtClean="0">
              <a:latin typeface="+mn-lt"/>
            </a:endParaRPr>
          </a:p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магистралях)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1425239" y="1083310"/>
            <a:ext cx="7517706" cy="5191685"/>
            <a:chOff x="7650678" y="-982691"/>
            <a:chExt cx="7298119" cy="4824339"/>
          </a:xfrm>
        </p:grpSpPr>
        <p:pic>
          <p:nvPicPr>
            <p:cNvPr id="2056" name="Picture 8" descr="D:\изображ\ТЭК\77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650678" y="-982691"/>
              <a:ext cx="7298119" cy="482433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2" name="TextBox 71"/>
            <p:cNvSpPr txBox="1"/>
            <p:nvPr/>
          </p:nvSpPr>
          <p:spPr>
            <a:xfrm>
              <a:off x="8162188" y="-887820"/>
              <a:ext cx="6143668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err="1" smtClean="0">
                  <a:latin typeface="+mn-lt"/>
                </a:rPr>
                <a:t>Ромашкинское</a:t>
              </a:r>
              <a:r>
                <a:rPr lang="ru-RU" dirty="0" smtClean="0">
                  <a:latin typeface="+mn-lt"/>
                </a:rPr>
                <a:t> месторождение нефти</a:t>
              </a:r>
              <a:endParaRPr lang="ru-RU" dirty="0">
                <a:latin typeface="+mn-lt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1433917" y="1103957"/>
            <a:ext cx="7555048" cy="5179223"/>
            <a:chOff x="2214546" y="8095406"/>
            <a:chExt cx="7334336" cy="4805393"/>
          </a:xfrm>
        </p:grpSpPr>
        <p:pic>
          <p:nvPicPr>
            <p:cNvPr id="1027" name="Picture 3" descr="D:\изображ\ТЭК\82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214546" y="8095406"/>
              <a:ext cx="7334336" cy="480539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9" name="TextBox 88"/>
            <p:cNvSpPr txBox="1"/>
            <p:nvPr/>
          </p:nvSpPr>
          <p:spPr>
            <a:xfrm>
              <a:off x="3689714" y="8432141"/>
              <a:ext cx="4429156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Ямбург</a:t>
              </a:r>
              <a:endParaRPr lang="ru-RU" dirty="0">
                <a:latin typeface="+mn-lt"/>
              </a:endParaRPr>
            </a:p>
          </p:txBody>
        </p:sp>
      </p:grpSp>
      <p:pic>
        <p:nvPicPr>
          <p:cNvPr id="1031" name="Picture 7" descr="D:\изображ\ТЭК\8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92901" y="1083310"/>
            <a:ext cx="7512709" cy="514454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0" name="Группа 99"/>
          <p:cNvGrpSpPr/>
          <p:nvPr/>
        </p:nvGrpSpPr>
        <p:grpSpPr>
          <a:xfrm>
            <a:off x="1448712" y="1056375"/>
            <a:ext cx="7556898" cy="5209511"/>
            <a:chOff x="-373862" y="8037563"/>
            <a:chExt cx="7553350" cy="5035567"/>
          </a:xfrm>
        </p:grpSpPr>
        <p:pic>
          <p:nvPicPr>
            <p:cNvPr id="1030" name="Picture 6" descr="D:\изображ\ТЭК\85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373862" y="8037563"/>
              <a:ext cx="7553350" cy="503556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9" name="TextBox 98"/>
            <p:cNvSpPr txBox="1"/>
            <p:nvPr/>
          </p:nvSpPr>
          <p:spPr>
            <a:xfrm>
              <a:off x="521014" y="8149221"/>
              <a:ext cx="60722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Астраханский газовый завод</a:t>
              </a:r>
              <a:endParaRPr lang="ru-RU" dirty="0">
                <a:solidFill>
                  <a:schemeClr val="bg1">
                    <a:lumMod val="9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1433917" y="1046911"/>
            <a:ext cx="7568985" cy="5228084"/>
            <a:chOff x="8075905" y="5413411"/>
            <a:chExt cx="7568985" cy="5337986"/>
          </a:xfrm>
        </p:grpSpPr>
        <p:pic>
          <p:nvPicPr>
            <p:cNvPr id="2055" name="Picture 7" descr="D:\изображ\ТЭК\76-Скважина_№_702[1].jp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8075905" y="5413411"/>
              <a:ext cx="7568985" cy="533798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6" name="TextBox 65"/>
            <p:cNvSpPr txBox="1"/>
            <p:nvPr/>
          </p:nvSpPr>
          <p:spPr>
            <a:xfrm>
              <a:off x="10797598" y="5482845"/>
              <a:ext cx="4786346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+mn-lt"/>
                </a:rPr>
                <a:t>Ишимбай,  скважина №702</a:t>
              </a:r>
              <a:endParaRPr lang="ru-RU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1401100" y="1061628"/>
            <a:ext cx="7565984" cy="5306434"/>
            <a:chOff x="-7160748" y="7299810"/>
            <a:chExt cx="7565984" cy="4987502"/>
          </a:xfrm>
        </p:grpSpPr>
        <p:pic>
          <p:nvPicPr>
            <p:cNvPr id="1026" name="Picture 2" descr="D:\изображ\ТЭК\79.jp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-7160748" y="7299810"/>
              <a:ext cx="7565984" cy="4987502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9" name="TextBox 58"/>
            <p:cNvSpPr txBox="1"/>
            <p:nvPr/>
          </p:nvSpPr>
          <p:spPr>
            <a:xfrm>
              <a:off x="-6693060" y="7376237"/>
              <a:ext cx="6786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Нефтяная платформа в Баренцевом море</a:t>
              </a:r>
              <a:endParaRPr lang="ru-RU" dirty="0">
                <a:latin typeface="+mn-lt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1476753" y="1033788"/>
            <a:ext cx="7466192" cy="5243592"/>
            <a:chOff x="-2244996" y="10753616"/>
            <a:chExt cx="7435975" cy="5009522"/>
          </a:xfrm>
        </p:grpSpPr>
        <p:pic>
          <p:nvPicPr>
            <p:cNvPr id="1028" name="Picture 4" descr="D:\изображ\ТЭК\83.png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-2244996" y="10753616"/>
              <a:ext cx="7435975" cy="5009522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1" name="TextBox 90"/>
            <p:cNvSpPr txBox="1"/>
            <p:nvPr/>
          </p:nvSpPr>
          <p:spPr>
            <a:xfrm>
              <a:off x="-705853" y="10901976"/>
              <a:ext cx="4357686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Уренгой</a:t>
              </a:r>
              <a:endParaRPr lang="ru-RU" dirty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492170" y="1092739"/>
            <a:ext cx="7423677" cy="5216581"/>
            <a:chOff x="-9259134" y="6427604"/>
            <a:chExt cx="7363608" cy="4898163"/>
          </a:xfrm>
        </p:grpSpPr>
        <p:pic>
          <p:nvPicPr>
            <p:cNvPr id="2050" name="Picture 2" descr="D:\изображ\ТЭК\71.jp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-9259134" y="6427604"/>
              <a:ext cx="7363608" cy="489816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8" name="TextBox 37"/>
            <p:cNvSpPr txBox="1"/>
            <p:nvPr/>
          </p:nvSpPr>
          <p:spPr>
            <a:xfrm>
              <a:off x="-8309123" y="6510180"/>
              <a:ext cx="571504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err="1" smtClean="0">
                  <a:latin typeface="+mn-lt"/>
                </a:rPr>
                <a:t>Самотлорское</a:t>
              </a:r>
              <a:r>
                <a:rPr lang="ru-RU" dirty="0" smtClean="0">
                  <a:latin typeface="+mn-lt"/>
                </a:rPr>
                <a:t> месторождение нефти </a:t>
              </a:r>
              <a:endParaRPr lang="ru-RU" dirty="0">
                <a:latin typeface="+mn-lt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1449175" y="1008209"/>
            <a:ext cx="7477362" cy="5294749"/>
            <a:chOff x="-8425558" y="7000899"/>
            <a:chExt cx="7299783" cy="4943282"/>
          </a:xfrm>
        </p:grpSpPr>
        <p:pic>
          <p:nvPicPr>
            <p:cNvPr id="2" name="Picture 3" descr="D:\изображ\ТЭК\72а.jpg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-8425558" y="7000899"/>
              <a:ext cx="7299783" cy="4943282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9" name="TextBox 48"/>
            <p:cNvSpPr txBox="1"/>
            <p:nvPr/>
          </p:nvSpPr>
          <p:spPr>
            <a:xfrm>
              <a:off x="-7929650" y="7072338"/>
              <a:ext cx="6786610" cy="43101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err="1" smtClean="0">
                  <a:solidFill>
                    <a:schemeClr val="bg1"/>
                  </a:solidFill>
                  <a:latin typeface="+mn-lt"/>
                </a:rPr>
                <a:t>Сургутское</a:t>
              </a:r>
              <a:r>
                <a:rPr lang="ru-RU" dirty="0" smtClean="0">
                  <a:solidFill>
                    <a:schemeClr val="bg1"/>
                  </a:solidFill>
                  <a:latin typeface="+mn-lt"/>
                </a:rPr>
                <a:t> месторождение нефти</a:t>
              </a:r>
              <a:endParaRPr lang="ru-RU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1404831" y="1008209"/>
            <a:ext cx="7517042" cy="5315908"/>
            <a:chOff x="9785762" y="736588"/>
            <a:chExt cx="6884355" cy="5213305"/>
          </a:xfrm>
        </p:grpSpPr>
        <p:pic>
          <p:nvPicPr>
            <p:cNvPr id="2054" name="Picture 6" descr="D:\изображ\ТЭК\75.jpg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9785762" y="736588"/>
              <a:ext cx="6884355" cy="5213305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0" name="TextBox 59"/>
            <p:cNvSpPr txBox="1"/>
            <p:nvPr/>
          </p:nvSpPr>
          <p:spPr>
            <a:xfrm>
              <a:off x="10002172" y="850966"/>
              <a:ext cx="6357982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err="1" smtClean="0">
                  <a:solidFill>
                    <a:schemeClr val="bg1"/>
                  </a:solidFill>
                  <a:latin typeface="+mn-lt"/>
                </a:rPr>
                <a:t>Туймазинское</a:t>
              </a:r>
              <a:r>
                <a:rPr lang="ru-RU" dirty="0" smtClean="0">
                  <a:solidFill>
                    <a:schemeClr val="bg1"/>
                  </a:solidFill>
                  <a:latin typeface="+mn-lt"/>
                </a:rPr>
                <a:t> месторождение нефти</a:t>
              </a:r>
              <a:endParaRPr lang="ru-RU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1170881" y="989517"/>
            <a:ext cx="7772222" cy="5332132"/>
            <a:chOff x="9639413" y="2000240"/>
            <a:chExt cx="6648451" cy="4545866"/>
          </a:xfrm>
        </p:grpSpPr>
        <p:pic>
          <p:nvPicPr>
            <p:cNvPr id="2053" name="Picture 5" descr="D:\изображ\ТЭК\Рисунок1.jpg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9871389" y="2000240"/>
              <a:ext cx="6416475" cy="4545866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3" name="TextBox 52"/>
            <p:cNvSpPr txBox="1"/>
            <p:nvPr/>
          </p:nvSpPr>
          <p:spPr>
            <a:xfrm>
              <a:off x="9639413" y="2071678"/>
              <a:ext cx="66484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err="1" smtClean="0">
                  <a:solidFill>
                    <a:schemeClr val="bg1"/>
                  </a:solidFill>
                  <a:latin typeface="+mn-lt"/>
                </a:rPr>
                <a:t>Мегион</a:t>
              </a:r>
              <a:r>
                <a:rPr lang="ru-RU" dirty="0" smtClean="0">
                  <a:solidFill>
                    <a:schemeClr val="bg1"/>
                  </a:solidFill>
                  <a:latin typeface="+mn-lt"/>
                </a:rPr>
                <a:t>, космический снимок</a:t>
              </a:r>
              <a:endParaRPr lang="ru-RU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1378109" y="1033789"/>
            <a:ext cx="7607906" cy="5290115"/>
            <a:chOff x="-6764663" y="8910210"/>
            <a:chExt cx="6813294" cy="4536005"/>
          </a:xfrm>
        </p:grpSpPr>
        <p:pic>
          <p:nvPicPr>
            <p:cNvPr id="1029" name="Picture 5" descr="D:\изображ\ТЭК\84.jpg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-6764663" y="8910210"/>
              <a:ext cx="6813294" cy="4536005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</p:pic>
        <p:sp>
          <p:nvSpPr>
            <p:cNvPr id="95" name="TextBox 94"/>
            <p:cNvSpPr txBox="1"/>
            <p:nvPr/>
          </p:nvSpPr>
          <p:spPr>
            <a:xfrm>
              <a:off x="-5352457" y="9005293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+mn-lt"/>
                </a:rPr>
                <a:t>Оренбург</a:t>
              </a:r>
              <a:endParaRPr lang="ru-RU" dirty="0">
                <a:latin typeface="+mn-lt"/>
              </a:endParaRPr>
            </a:p>
          </p:txBody>
        </p:sp>
      </p:grpSp>
      <p:sp>
        <p:nvSpPr>
          <p:cNvPr id="101" name="Нашивка 100">
            <a:hlinkClick r:id="rId18" action="ppaction://hlinksldjump"/>
          </p:cNvPr>
          <p:cNvSpPr/>
          <p:nvPr/>
        </p:nvSpPr>
        <p:spPr bwMode="auto">
          <a:xfrm flipH="1">
            <a:off x="8358214" y="6469380"/>
            <a:ext cx="504056" cy="348635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0" y="0"/>
            <a:ext cx="1928794" cy="6858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Группа 2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5" name="Умножение 4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Нашивка 5">
              <a:hlinkClick r:id="rId2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7" name="Заголовок 9"/>
          <p:cNvSpPr txBox="1">
            <a:spLocks/>
          </p:cNvSpPr>
          <p:nvPr/>
        </p:nvSpPr>
        <p:spPr>
          <a:xfrm>
            <a:off x="1714480" y="214290"/>
            <a:ext cx="7429520" cy="64633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Газовая промышленность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hlinkHover r:id="" action="ppaction://noaction" highlightClick="1"/>
          </p:cNvPr>
          <p:cNvSpPr txBox="1"/>
          <p:nvPr/>
        </p:nvSpPr>
        <p:spPr>
          <a:xfrm>
            <a:off x="9419" y="1213292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 запасам</a:t>
            </a:r>
            <a:endParaRPr lang="ru-RU" sz="2000" dirty="0"/>
          </a:p>
        </p:txBody>
      </p:sp>
      <p:sp>
        <p:nvSpPr>
          <p:cNvPr id="9" name="TextBox 8">
            <a:hlinkHover r:id="" action="ppaction://noaction" highlightClick="1"/>
          </p:cNvPr>
          <p:cNvSpPr txBox="1"/>
          <p:nvPr/>
        </p:nvSpPr>
        <p:spPr>
          <a:xfrm>
            <a:off x="9419" y="1927672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 добыче</a:t>
            </a:r>
            <a:endParaRPr lang="ru-RU" sz="2000" dirty="0"/>
          </a:p>
        </p:txBody>
      </p:sp>
      <p:sp>
        <p:nvSpPr>
          <p:cNvPr id="12" name="TextBox 11">
            <a:hlinkHover r:id="" action="ppaction://noaction" highlightClick="1"/>
          </p:cNvPr>
          <p:cNvSpPr txBox="1"/>
          <p:nvPr/>
        </p:nvSpPr>
        <p:spPr>
          <a:xfrm>
            <a:off x="9419" y="2642052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Продукция</a:t>
            </a:r>
            <a:endParaRPr lang="ru-RU" sz="2000" dirty="0"/>
          </a:p>
        </p:txBody>
      </p:sp>
      <p:sp>
        <p:nvSpPr>
          <p:cNvPr id="13" name="TextBox 12">
            <a:hlinkHover r:id="" action="ppaction://noaction" highlightClick="1"/>
          </p:cNvPr>
          <p:cNvSpPr txBox="1"/>
          <p:nvPr/>
        </p:nvSpPr>
        <p:spPr>
          <a:xfrm>
            <a:off x="9419" y="3356432"/>
            <a:ext cx="1928794" cy="707886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Способы добычи</a:t>
            </a:r>
            <a:endParaRPr lang="ru-RU" sz="2000" dirty="0"/>
          </a:p>
        </p:txBody>
      </p:sp>
      <p:sp>
        <p:nvSpPr>
          <p:cNvPr id="14" name="TextBox 13">
            <a:hlinkClick r:id="rId3" action="ppaction://hlinksldjump"/>
            <a:hlinkHover r:id="" action="ppaction://noaction" highlightClick="1"/>
          </p:cNvPr>
          <p:cNvSpPr txBox="1"/>
          <p:nvPr/>
        </p:nvSpPr>
        <p:spPr>
          <a:xfrm>
            <a:off x="9419" y="4499440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Базы</a:t>
            </a:r>
            <a:endParaRPr lang="ru-RU" sz="2000" dirty="0"/>
          </a:p>
        </p:txBody>
      </p:sp>
      <p:sp>
        <p:nvSpPr>
          <p:cNvPr id="16" name="Равнобедренный треугольник 15"/>
          <p:cNvSpPr/>
          <p:nvPr/>
        </p:nvSpPr>
        <p:spPr bwMode="auto">
          <a:xfrm>
            <a:off x="857224" y="214290"/>
            <a:ext cx="285752" cy="571504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6" name="Picture 2" descr="D:\изображ\ТЭК\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32" y="785794"/>
            <a:ext cx="2571768" cy="5040669"/>
          </a:xfrm>
          <a:prstGeom prst="rect">
            <a:avLst/>
          </a:prstGeom>
          <a:noFill/>
        </p:spPr>
      </p:pic>
      <p:pic>
        <p:nvPicPr>
          <p:cNvPr id="2051" name="Picture 3" descr="C:\Users\Марина\Desktop\47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67108" y="6063032"/>
            <a:ext cx="1141080" cy="763098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1785918" y="857232"/>
            <a:ext cx="7358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n-lt"/>
              </a:rPr>
              <a:t>1</a:t>
            </a:r>
            <a:r>
              <a:rPr lang="ru-RU" dirty="0" smtClean="0">
                <a:latin typeface="+mn-lt"/>
              </a:rPr>
              <a:t> место в мире</a:t>
            </a:r>
            <a:r>
              <a:rPr lang="ru-RU" dirty="0" smtClean="0"/>
              <a:t> 160 трлн. м</a:t>
            </a:r>
            <a:r>
              <a:rPr lang="ru-RU" dirty="0" smtClean="0">
                <a:cs typeface="Arial"/>
              </a:rPr>
              <a:t>³ = 45% мировых запасов</a:t>
            </a:r>
            <a:r>
              <a:rPr lang="ru-RU" dirty="0" smtClean="0">
                <a:latin typeface="+mn-lt"/>
              </a:rPr>
              <a:t> </a:t>
            </a:r>
            <a:endParaRPr lang="ru-RU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71670" y="1500174"/>
            <a:ext cx="68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</a:rPr>
              <a:t>1</a:t>
            </a:r>
            <a:r>
              <a:rPr lang="ru-RU" dirty="0" smtClean="0">
                <a:latin typeface="+mn-lt"/>
              </a:rPr>
              <a:t> место в мире </a:t>
            </a:r>
            <a:r>
              <a:rPr lang="ru-RU" dirty="0" smtClean="0">
                <a:cs typeface="Times New Roman" pitchFamily="18" charset="0"/>
              </a:rPr>
              <a:t>638 </a:t>
            </a:r>
            <a:r>
              <a:rPr lang="ru-RU" dirty="0" err="1" smtClean="0">
                <a:cs typeface="Times New Roman" pitchFamily="18" charset="0"/>
              </a:rPr>
              <a:t>млрд</a:t>
            </a:r>
            <a:r>
              <a:rPr lang="ru-RU" dirty="0" smtClean="0">
                <a:cs typeface="Times New Roman" pitchFamily="18" charset="0"/>
              </a:rPr>
              <a:t> м³ в 2005 г.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1" name="TextBox 20">
            <a:hlinkHover r:id="" action="ppaction://noaction" highlightClick="1"/>
          </p:cNvPr>
          <p:cNvSpPr txBox="1"/>
          <p:nvPr/>
        </p:nvSpPr>
        <p:spPr>
          <a:xfrm>
            <a:off x="9419" y="5213820"/>
            <a:ext cx="1928794" cy="400110"/>
          </a:xfrm>
          <a:prstGeom prst="rect">
            <a:avLst/>
          </a:prstGeom>
          <a:ln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Газопроводы  </a:t>
            </a:r>
            <a:endParaRPr lang="ru-RU" sz="2000" dirty="0"/>
          </a:p>
        </p:txBody>
      </p:sp>
      <p:graphicFrame>
        <p:nvGraphicFramePr>
          <p:cNvPr id="22" name="Схема 21"/>
          <p:cNvGraphicFramePr/>
          <p:nvPr/>
        </p:nvGraphicFramePr>
        <p:xfrm>
          <a:off x="2143108" y="2214554"/>
          <a:ext cx="6786610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214546" y="4214818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n-lt"/>
              </a:rPr>
              <a:t>Попутно с нефтью и самостоятельно.</a:t>
            </a:r>
            <a:endParaRPr lang="ru-RU" dirty="0">
              <a:latin typeface="+mn-lt"/>
            </a:endParaRPr>
          </a:p>
        </p:txBody>
      </p:sp>
      <p:pic>
        <p:nvPicPr>
          <p:cNvPr id="2050" name="Picture 2" descr="D:\изображ\ТЭК\47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24237" y="1318897"/>
            <a:ext cx="6862337" cy="4572032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027" name="Picture 3" descr="D:\изображ\ТЭК\88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149184" y="1250150"/>
            <a:ext cx="6813868" cy="4630793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028" name="Picture 4" descr="D:\изображ\ТЭК\88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692477" y="6063032"/>
            <a:ext cx="1014294" cy="760720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</p:spPr>
      </p:pic>
      <p:grpSp>
        <p:nvGrpSpPr>
          <p:cNvPr id="42" name="Группа 41"/>
          <p:cNvGrpSpPr/>
          <p:nvPr/>
        </p:nvGrpSpPr>
        <p:grpSpPr>
          <a:xfrm>
            <a:off x="2179794" y="1277724"/>
            <a:ext cx="6858016" cy="4643449"/>
            <a:chOff x="9858412" y="285728"/>
            <a:chExt cx="6858016" cy="4643449"/>
          </a:xfrm>
        </p:grpSpPr>
        <p:pic>
          <p:nvPicPr>
            <p:cNvPr id="1031" name="Picture 7" descr="D:\изображ\89.jp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9858412" y="357166"/>
              <a:ext cx="6858016" cy="4572011"/>
            </a:xfrm>
            <a:prstGeom prst="rect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11287172" y="285728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Морская насосная станция</a:t>
              </a:r>
              <a:endParaRPr lang="ru-RU" dirty="0"/>
            </a:p>
          </p:txBody>
        </p:sp>
      </p:grpSp>
      <p:pic>
        <p:nvPicPr>
          <p:cNvPr id="1032" name="Picture 8" descr="C:\Users\Марина\Desktop\BP(3)[1]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02536" y="6063032"/>
            <a:ext cx="1141049" cy="760699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</p:spPr>
      </p:pic>
      <p:pic>
        <p:nvPicPr>
          <p:cNvPr id="46" name="Picture 2" descr="D:\изображ\ТЭК\86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07469" y="1343769"/>
            <a:ext cx="6805481" cy="4547160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47" name="Picture 2" descr="D:\изображ\ТЭК\86.jpg"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985004" y="6080079"/>
            <a:ext cx="755975" cy="760699"/>
          </a:xfrm>
          <a:prstGeom prst="rect">
            <a:avLst/>
          </a:prstGeom>
          <a:noFill/>
        </p:spPr>
      </p:pic>
      <p:grpSp>
        <p:nvGrpSpPr>
          <p:cNvPr id="35" name="Группа 34"/>
          <p:cNvGrpSpPr/>
          <p:nvPr/>
        </p:nvGrpSpPr>
        <p:grpSpPr>
          <a:xfrm>
            <a:off x="2124949" y="1284053"/>
            <a:ext cx="6862337" cy="4594612"/>
            <a:chOff x="9473268" y="6100927"/>
            <a:chExt cx="6862337" cy="4594612"/>
          </a:xfrm>
        </p:grpSpPr>
        <p:pic>
          <p:nvPicPr>
            <p:cNvPr id="2053" name="Picture 5" descr="D:\изображ\ТЭК\56.png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9473268" y="6100927"/>
              <a:ext cx="6862337" cy="4594612"/>
            </a:xfrm>
            <a:prstGeom prst="rect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</p:pic>
        <p:sp>
          <p:nvSpPr>
            <p:cNvPr id="26" name="TextBox 25"/>
            <p:cNvSpPr txBox="1"/>
            <p:nvPr/>
          </p:nvSpPr>
          <p:spPr>
            <a:xfrm>
              <a:off x="15248774" y="8046991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/>
                <a:t>Уренгой</a:t>
              </a:r>
              <a:endParaRPr lang="ru-RU" sz="18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496865" y="9449751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/>
                <a:t>Оренбург</a:t>
              </a:r>
              <a:endParaRPr lang="ru-RU" sz="1800" dirty="0"/>
            </a:p>
          </p:txBody>
        </p:sp>
        <p:sp>
          <p:nvSpPr>
            <p:cNvPr id="28" name="TextBox 27"/>
            <p:cNvSpPr txBox="1"/>
            <p:nvPr/>
          </p:nvSpPr>
          <p:spPr>
            <a:xfrm rot="20992831">
              <a:off x="11858676" y="7286652"/>
              <a:ext cx="34289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800" dirty="0" smtClean="0">
                  <a:solidFill>
                    <a:srgbClr val="7030A0"/>
                  </a:solidFill>
                </a:rPr>
                <a:t>«Сияние Севера»</a:t>
              </a:r>
              <a:endParaRPr lang="ru-RU" sz="1800" dirty="0">
                <a:solidFill>
                  <a:srgbClr val="7030A0"/>
                </a:solidFill>
              </a:endParaRPr>
            </a:p>
          </p:txBody>
        </p:sp>
        <p:sp>
          <p:nvSpPr>
            <p:cNvPr id="29" name="Овал 28"/>
            <p:cNvSpPr/>
            <p:nvPr/>
          </p:nvSpPr>
          <p:spPr bwMode="auto">
            <a:xfrm>
              <a:off x="15502014" y="7847194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Овал 29"/>
            <p:cNvSpPr/>
            <p:nvPr/>
          </p:nvSpPr>
          <p:spPr bwMode="auto">
            <a:xfrm>
              <a:off x="13282551" y="9527260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Овал 30"/>
            <p:cNvSpPr/>
            <p:nvPr/>
          </p:nvSpPr>
          <p:spPr bwMode="auto">
            <a:xfrm>
              <a:off x="11791279" y="7250933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Овал 31"/>
            <p:cNvSpPr/>
            <p:nvPr/>
          </p:nvSpPr>
          <p:spPr bwMode="auto">
            <a:xfrm>
              <a:off x="13721380" y="7792840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" name="Овал 32"/>
            <p:cNvSpPr/>
            <p:nvPr/>
          </p:nvSpPr>
          <p:spPr bwMode="auto">
            <a:xfrm>
              <a:off x="11933639" y="8338789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45" name="Picture 6" descr="C:\Documents and Settings\User\Мои документы\Мои рисунки\иконки\ico_tex.png"/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66" y="5377627"/>
            <a:ext cx="5334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071670" y="0"/>
            <a:ext cx="6897933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Газопроводы: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«Сияние Севера» (Зап.Сибирь - р.Коми - Санкт-Петербург – Европа)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Оренбург – Москва - Европа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Средняя Азия - </a:t>
            </a:r>
            <a:r>
              <a:rPr lang="ru-RU" sz="2000" dirty="0" err="1" smtClean="0"/>
              <a:t>Цнтр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Ямал – Белоруссия – Европа</a:t>
            </a:r>
          </a:p>
          <a:p>
            <a:pPr marL="457200" indent="-457200"/>
            <a:r>
              <a:rPr lang="ru-RU" sz="2000" dirty="0" smtClean="0"/>
              <a:t>5. «</a:t>
            </a:r>
            <a:r>
              <a:rPr lang="ru-RU" sz="2000" dirty="0" err="1" smtClean="0"/>
              <a:t>Голубой</a:t>
            </a:r>
            <a:r>
              <a:rPr lang="ru-RU" sz="2000" dirty="0" smtClean="0"/>
              <a:t> поток» через Черное море в Турцию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091073" y="1797836"/>
            <a:ext cx="6896213" cy="4077853"/>
            <a:chOff x="-3985874" y="6515426"/>
            <a:chExt cx="6896213" cy="4077853"/>
          </a:xfrm>
        </p:grpSpPr>
        <p:pic>
          <p:nvPicPr>
            <p:cNvPr id="3" name="Picture 2" descr="D:\изображ\ТЭК\113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985874" y="6515426"/>
              <a:ext cx="6896213" cy="40778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-203688" y="6521915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Схема залегания газа</a:t>
              </a:r>
              <a:endParaRPr lang="ru-RU" dirty="0"/>
            </a:p>
          </p:txBody>
        </p:sp>
      </p:grpSp>
      <p:pic>
        <p:nvPicPr>
          <p:cNvPr id="15" name="Picture 3" descr="D:\изображ\ТЭК\113 - копия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26" y="6046539"/>
            <a:ext cx="1295283" cy="760979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Graphic spid="22" grpId="0">
        <p:bldAsOne/>
      </p:bldGraphic>
      <p:bldGraphic spid="22" grpId="1">
        <p:bldAsOne/>
      </p:bldGraphic>
      <p:bldP spid="23" grpId="0"/>
      <p:bldP spid="23" grpId="1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419" y="13056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Практикум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5" name="Прямоугольник 14">
            <a:hlinkClick r:id="rId2" action="ppaction://hlinksldjump"/>
          </p:cNvPr>
          <p:cNvSpPr/>
          <p:nvPr/>
        </p:nvSpPr>
        <p:spPr bwMode="auto">
          <a:xfrm>
            <a:off x="1187624" y="838453"/>
            <a:ext cx="7632848" cy="93772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22" name="Умножение 21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Нашивка 22">
              <a:hlinkClick r:id="rId3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50" y="1776181"/>
            <a:ext cx="7486650" cy="429736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Равнобедренный треугольник 18"/>
          <p:cNvSpPr/>
          <p:nvPr/>
        </p:nvSpPr>
        <p:spPr bwMode="auto">
          <a:xfrm>
            <a:off x="1181268" y="6237882"/>
            <a:ext cx="288032" cy="468711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 bwMode="auto">
          <a:xfrm>
            <a:off x="1469300" y="6237882"/>
            <a:ext cx="288032" cy="468711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954555" y="6237882"/>
            <a:ext cx="1062631" cy="540149"/>
          </a:xfrm>
          <a:prstGeom prst="ellipse">
            <a:avLst/>
          </a:prstGeom>
          <a:solidFill>
            <a:schemeClr val="accent1">
              <a:alpha val="0"/>
            </a:schemeClr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396370" y="2638461"/>
            <a:ext cx="3150233" cy="2514758"/>
            <a:chOff x="1529210" y="2532512"/>
            <a:chExt cx="3150233" cy="2514758"/>
          </a:xfrm>
        </p:grpSpPr>
        <p:sp>
          <p:nvSpPr>
            <p:cNvPr id="26" name="Полилиния 25"/>
            <p:cNvSpPr/>
            <p:nvPr/>
          </p:nvSpPr>
          <p:spPr>
            <a:xfrm>
              <a:off x="3521122" y="3480179"/>
              <a:ext cx="436729" cy="491320"/>
            </a:xfrm>
            <a:custGeom>
              <a:avLst/>
              <a:gdLst>
                <a:gd name="connsiteX0" fmla="*/ 436729 w 436729"/>
                <a:gd name="connsiteY0" fmla="*/ 0 h 491320"/>
                <a:gd name="connsiteX1" fmla="*/ 354842 w 436729"/>
                <a:gd name="connsiteY1" fmla="*/ 259308 h 491320"/>
                <a:gd name="connsiteX2" fmla="*/ 0 w 436729"/>
                <a:gd name="connsiteY2" fmla="*/ 491320 h 49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729" h="491320">
                  <a:moveTo>
                    <a:pt x="436729" y="0"/>
                  </a:moveTo>
                  <a:lnTo>
                    <a:pt x="354842" y="259308"/>
                  </a:lnTo>
                  <a:lnTo>
                    <a:pt x="0" y="491320"/>
                  </a:lnTo>
                </a:path>
              </a:pathLst>
            </a:custGeom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Овал 3"/>
            <p:cNvSpPr/>
            <p:nvPr/>
          </p:nvSpPr>
          <p:spPr bwMode="auto">
            <a:xfrm rot="993025">
              <a:off x="3317988" y="3163049"/>
              <a:ext cx="1361455" cy="1884221"/>
            </a:xfrm>
            <a:custGeom>
              <a:avLst/>
              <a:gdLst>
                <a:gd name="connsiteX0" fmla="*/ 0 w 1575722"/>
                <a:gd name="connsiteY0" fmla="*/ 1025678 h 2051355"/>
                <a:gd name="connsiteX1" fmla="*/ 787861 w 1575722"/>
                <a:gd name="connsiteY1" fmla="*/ 0 h 2051355"/>
                <a:gd name="connsiteX2" fmla="*/ 1575722 w 1575722"/>
                <a:gd name="connsiteY2" fmla="*/ 1025678 h 2051355"/>
                <a:gd name="connsiteX3" fmla="*/ 787861 w 1575722"/>
                <a:gd name="connsiteY3" fmla="*/ 2051356 h 2051355"/>
                <a:gd name="connsiteX4" fmla="*/ 0 w 1575722"/>
                <a:gd name="connsiteY4" fmla="*/ 1025678 h 2051355"/>
                <a:gd name="connsiteX0" fmla="*/ 58 w 1575780"/>
                <a:gd name="connsiteY0" fmla="*/ 1025678 h 1871042"/>
                <a:gd name="connsiteX1" fmla="*/ 787919 w 1575780"/>
                <a:gd name="connsiteY1" fmla="*/ 0 h 1871042"/>
                <a:gd name="connsiteX2" fmla="*/ 1575780 w 1575780"/>
                <a:gd name="connsiteY2" fmla="*/ 1025678 h 1871042"/>
                <a:gd name="connsiteX3" fmla="*/ 819760 w 1575780"/>
                <a:gd name="connsiteY3" fmla="*/ 1871042 h 1871042"/>
                <a:gd name="connsiteX4" fmla="*/ 58 w 1575780"/>
                <a:gd name="connsiteY4" fmla="*/ 1025678 h 1871042"/>
                <a:gd name="connsiteX0" fmla="*/ 16070 w 1591792"/>
                <a:gd name="connsiteY0" fmla="*/ 1025678 h 1930367"/>
                <a:gd name="connsiteX1" fmla="*/ 803931 w 1591792"/>
                <a:gd name="connsiteY1" fmla="*/ 0 h 1930367"/>
                <a:gd name="connsiteX2" fmla="*/ 1591792 w 1591792"/>
                <a:gd name="connsiteY2" fmla="*/ 1025678 h 1930367"/>
                <a:gd name="connsiteX3" fmla="*/ 835772 w 1591792"/>
                <a:gd name="connsiteY3" fmla="*/ 1871042 h 1930367"/>
                <a:gd name="connsiteX4" fmla="*/ 317129 w 1591792"/>
                <a:gd name="connsiteY4" fmla="*/ 1767220 h 1930367"/>
                <a:gd name="connsiteX5" fmla="*/ 16070 w 1591792"/>
                <a:gd name="connsiteY5" fmla="*/ 1025678 h 1930367"/>
                <a:gd name="connsiteX0" fmla="*/ 16070 w 1630180"/>
                <a:gd name="connsiteY0" fmla="*/ 1025678 h 1878134"/>
                <a:gd name="connsiteX1" fmla="*/ 803931 w 1630180"/>
                <a:gd name="connsiteY1" fmla="*/ 0 h 1878134"/>
                <a:gd name="connsiteX2" fmla="*/ 1591792 w 1630180"/>
                <a:gd name="connsiteY2" fmla="*/ 1025678 h 1878134"/>
                <a:gd name="connsiteX3" fmla="*/ 1445357 w 1630180"/>
                <a:gd name="connsiteY3" fmla="*/ 1730935 h 1878134"/>
                <a:gd name="connsiteX4" fmla="*/ 835772 w 1630180"/>
                <a:gd name="connsiteY4" fmla="*/ 1871042 h 1878134"/>
                <a:gd name="connsiteX5" fmla="*/ 317129 w 1630180"/>
                <a:gd name="connsiteY5" fmla="*/ 1767220 h 1878134"/>
                <a:gd name="connsiteX6" fmla="*/ 16070 w 1630180"/>
                <a:gd name="connsiteY6" fmla="*/ 1025678 h 1878134"/>
                <a:gd name="connsiteX0" fmla="*/ 16070 w 1656806"/>
                <a:gd name="connsiteY0" fmla="*/ 1025678 h 1878134"/>
                <a:gd name="connsiteX1" fmla="*/ 803931 w 1656806"/>
                <a:gd name="connsiteY1" fmla="*/ 0 h 1878134"/>
                <a:gd name="connsiteX2" fmla="*/ 1591792 w 1656806"/>
                <a:gd name="connsiteY2" fmla="*/ 1025678 h 1878134"/>
                <a:gd name="connsiteX3" fmla="*/ 1599569 w 1656806"/>
                <a:gd name="connsiteY3" fmla="*/ 1243741 h 1878134"/>
                <a:gd name="connsiteX4" fmla="*/ 1445357 w 1656806"/>
                <a:gd name="connsiteY4" fmla="*/ 1730935 h 1878134"/>
                <a:gd name="connsiteX5" fmla="*/ 835772 w 1656806"/>
                <a:gd name="connsiteY5" fmla="*/ 1871042 h 1878134"/>
                <a:gd name="connsiteX6" fmla="*/ 317129 w 1656806"/>
                <a:gd name="connsiteY6" fmla="*/ 1767220 h 1878134"/>
                <a:gd name="connsiteX7" fmla="*/ 16070 w 1656806"/>
                <a:gd name="connsiteY7" fmla="*/ 1025678 h 1878134"/>
                <a:gd name="connsiteX0" fmla="*/ 16070 w 1602431"/>
                <a:gd name="connsiteY0" fmla="*/ 1025868 h 1878324"/>
                <a:gd name="connsiteX1" fmla="*/ 803931 w 1602431"/>
                <a:gd name="connsiteY1" fmla="*/ 190 h 1878324"/>
                <a:gd name="connsiteX2" fmla="*/ 1360197 w 1602431"/>
                <a:gd name="connsiteY2" fmla="*/ 1108928 h 1878324"/>
                <a:gd name="connsiteX3" fmla="*/ 1599569 w 1602431"/>
                <a:gd name="connsiteY3" fmla="*/ 1243931 h 1878324"/>
                <a:gd name="connsiteX4" fmla="*/ 1445357 w 1602431"/>
                <a:gd name="connsiteY4" fmla="*/ 1731125 h 1878324"/>
                <a:gd name="connsiteX5" fmla="*/ 835772 w 1602431"/>
                <a:gd name="connsiteY5" fmla="*/ 1871232 h 1878324"/>
                <a:gd name="connsiteX6" fmla="*/ 317129 w 1602431"/>
                <a:gd name="connsiteY6" fmla="*/ 1767410 h 1878324"/>
                <a:gd name="connsiteX7" fmla="*/ 16070 w 1602431"/>
                <a:gd name="connsiteY7" fmla="*/ 1025868 h 1878324"/>
                <a:gd name="connsiteX0" fmla="*/ 24279 w 1502093"/>
                <a:gd name="connsiteY0" fmla="*/ 1007945 h 1878420"/>
                <a:gd name="connsiteX1" fmla="*/ 703593 w 1502093"/>
                <a:gd name="connsiteY1" fmla="*/ 286 h 1878420"/>
                <a:gd name="connsiteX2" fmla="*/ 1259859 w 1502093"/>
                <a:gd name="connsiteY2" fmla="*/ 1109024 h 1878420"/>
                <a:gd name="connsiteX3" fmla="*/ 1499231 w 1502093"/>
                <a:gd name="connsiteY3" fmla="*/ 1244027 h 1878420"/>
                <a:gd name="connsiteX4" fmla="*/ 1345019 w 1502093"/>
                <a:gd name="connsiteY4" fmla="*/ 1731221 h 1878420"/>
                <a:gd name="connsiteX5" fmla="*/ 735434 w 1502093"/>
                <a:gd name="connsiteY5" fmla="*/ 1871328 h 1878420"/>
                <a:gd name="connsiteX6" fmla="*/ 216791 w 1502093"/>
                <a:gd name="connsiteY6" fmla="*/ 1767506 h 1878420"/>
                <a:gd name="connsiteX7" fmla="*/ 24279 w 1502093"/>
                <a:gd name="connsiteY7" fmla="*/ 1007945 h 1878420"/>
                <a:gd name="connsiteX0" fmla="*/ 64719 w 1542533"/>
                <a:gd name="connsiteY0" fmla="*/ 1007931 h 1878406"/>
                <a:gd name="connsiteX1" fmla="*/ 744033 w 1542533"/>
                <a:gd name="connsiteY1" fmla="*/ 272 h 1878406"/>
                <a:gd name="connsiteX2" fmla="*/ 1300299 w 1542533"/>
                <a:gd name="connsiteY2" fmla="*/ 1109010 h 1878406"/>
                <a:gd name="connsiteX3" fmla="*/ 1539671 w 1542533"/>
                <a:gd name="connsiteY3" fmla="*/ 1244013 h 1878406"/>
                <a:gd name="connsiteX4" fmla="*/ 1385459 w 1542533"/>
                <a:gd name="connsiteY4" fmla="*/ 1731207 h 1878406"/>
                <a:gd name="connsiteX5" fmla="*/ 775874 w 1542533"/>
                <a:gd name="connsiteY5" fmla="*/ 1871314 h 1878406"/>
                <a:gd name="connsiteX6" fmla="*/ 257231 w 1542533"/>
                <a:gd name="connsiteY6" fmla="*/ 1767492 h 1878406"/>
                <a:gd name="connsiteX7" fmla="*/ 64719 w 1542533"/>
                <a:gd name="connsiteY7" fmla="*/ 1007931 h 1878406"/>
                <a:gd name="connsiteX0" fmla="*/ 64719 w 1541720"/>
                <a:gd name="connsiteY0" fmla="*/ 1008981 h 1879456"/>
                <a:gd name="connsiteX1" fmla="*/ 744033 w 1541720"/>
                <a:gd name="connsiteY1" fmla="*/ 1322 h 1879456"/>
                <a:gd name="connsiteX2" fmla="*/ 1066300 w 1541720"/>
                <a:gd name="connsiteY2" fmla="*/ 801993 h 1879456"/>
                <a:gd name="connsiteX3" fmla="*/ 1300299 w 1541720"/>
                <a:gd name="connsiteY3" fmla="*/ 1110060 h 1879456"/>
                <a:gd name="connsiteX4" fmla="*/ 1539671 w 1541720"/>
                <a:gd name="connsiteY4" fmla="*/ 1245063 h 1879456"/>
                <a:gd name="connsiteX5" fmla="*/ 1385459 w 1541720"/>
                <a:gd name="connsiteY5" fmla="*/ 1732257 h 1879456"/>
                <a:gd name="connsiteX6" fmla="*/ 775874 w 1541720"/>
                <a:gd name="connsiteY6" fmla="*/ 1872364 h 1879456"/>
                <a:gd name="connsiteX7" fmla="*/ 257231 w 1541720"/>
                <a:gd name="connsiteY7" fmla="*/ 1768542 h 1879456"/>
                <a:gd name="connsiteX8" fmla="*/ 64719 w 1541720"/>
                <a:gd name="connsiteY8" fmla="*/ 1008981 h 1879456"/>
                <a:gd name="connsiteX0" fmla="*/ 64719 w 1450593"/>
                <a:gd name="connsiteY0" fmla="*/ 1008981 h 1879456"/>
                <a:gd name="connsiteX1" fmla="*/ 744033 w 1450593"/>
                <a:gd name="connsiteY1" fmla="*/ 1322 h 1879456"/>
                <a:gd name="connsiteX2" fmla="*/ 1066300 w 1450593"/>
                <a:gd name="connsiteY2" fmla="*/ 801993 h 1879456"/>
                <a:gd name="connsiteX3" fmla="*/ 1300299 w 1450593"/>
                <a:gd name="connsiteY3" fmla="*/ 1110060 h 1879456"/>
                <a:gd name="connsiteX4" fmla="*/ 1439949 w 1450593"/>
                <a:gd name="connsiteY4" fmla="*/ 1388598 h 1879456"/>
                <a:gd name="connsiteX5" fmla="*/ 1385459 w 1450593"/>
                <a:gd name="connsiteY5" fmla="*/ 1732257 h 1879456"/>
                <a:gd name="connsiteX6" fmla="*/ 775874 w 1450593"/>
                <a:gd name="connsiteY6" fmla="*/ 1872364 h 1879456"/>
                <a:gd name="connsiteX7" fmla="*/ 257231 w 1450593"/>
                <a:gd name="connsiteY7" fmla="*/ 1768542 h 1879456"/>
                <a:gd name="connsiteX8" fmla="*/ 64719 w 1450593"/>
                <a:gd name="connsiteY8" fmla="*/ 1008981 h 1879456"/>
                <a:gd name="connsiteX0" fmla="*/ 64719 w 1450593"/>
                <a:gd name="connsiteY0" fmla="*/ 1008981 h 1879456"/>
                <a:gd name="connsiteX1" fmla="*/ 744033 w 1450593"/>
                <a:gd name="connsiteY1" fmla="*/ 1322 h 1879456"/>
                <a:gd name="connsiteX2" fmla="*/ 1066300 w 1450593"/>
                <a:gd name="connsiteY2" fmla="*/ 801993 h 1879456"/>
                <a:gd name="connsiteX3" fmla="*/ 1300299 w 1450593"/>
                <a:gd name="connsiteY3" fmla="*/ 1110060 h 1879456"/>
                <a:gd name="connsiteX4" fmla="*/ 1439949 w 1450593"/>
                <a:gd name="connsiteY4" fmla="*/ 1388598 h 1879456"/>
                <a:gd name="connsiteX5" fmla="*/ 1385459 w 1450593"/>
                <a:gd name="connsiteY5" fmla="*/ 1732257 h 1879456"/>
                <a:gd name="connsiteX6" fmla="*/ 775874 w 1450593"/>
                <a:gd name="connsiteY6" fmla="*/ 1872364 h 1879456"/>
                <a:gd name="connsiteX7" fmla="*/ 257231 w 1450593"/>
                <a:gd name="connsiteY7" fmla="*/ 1768542 h 1879456"/>
                <a:gd name="connsiteX8" fmla="*/ 64719 w 1450593"/>
                <a:gd name="connsiteY8" fmla="*/ 1008981 h 1879456"/>
                <a:gd name="connsiteX0" fmla="*/ 64719 w 1450593"/>
                <a:gd name="connsiteY0" fmla="*/ 1008981 h 1879456"/>
                <a:gd name="connsiteX1" fmla="*/ 744033 w 1450593"/>
                <a:gd name="connsiteY1" fmla="*/ 1322 h 1879456"/>
                <a:gd name="connsiteX2" fmla="*/ 1066300 w 1450593"/>
                <a:gd name="connsiteY2" fmla="*/ 801993 h 1879456"/>
                <a:gd name="connsiteX3" fmla="*/ 1242662 w 1450593"/>
                <a:gd name="connsiteY3" fmla="*/ 1155663 h 1879456"/>
                <a:gd name="connsiteX4" fmla="*/ 1439949 w 1450593"/>
                <a:gd name="connsiteY4" fmla="*/ 1388598 h 1879456"/>
                <a:gd name="connsiteX5" fmla="*/ 1385459 w 1450593"/>
                <a:gd name="connsiteY5" fmla="*/ 1732257 h 1879456"/>
                <a:gd name="connsiteX6" fmla="*/ 775874 w 1450593"/>
                <a:gd name="connsiteY6" fmla="*/ 1872364 h 1879456"/>
                <a:gd name="connsiteX7" fmla="*/ 257231 w 1450593"/>
                <a:gd name="connsiteY7" fmla="*/ 1768542 h 1879456"/>
                <a:gd name="connsiteX8" fmla="*/ 64719 w 1450593"/>
                <a:gd name="connsiteY8" fmla="*/ 1008981 h 1879456"/>
                <a:gd name="connsiteX0" fmla="*/ 64719 w 1430071"/>
                <a:gd name="connsiteY0" fmla="*/ 1008981 h 1879456"/>
                <a:gd name="connsiteX1" fmla="*/ 744033 w 1430071"/>
                <a:gd name="connsiteY1" fmla="*/ 1322 h 1879456"/>
                <a:gd name="connsiteX2" fmla="*/ 1066300 w 1430071"/>
                <a:gd name="connsiteY2" fmla="*/ 801993 h 1879456"/>
                <a:gd name="connsiteX3" fmla="*/ 1242662 w 1430071"/>
                <a:gd name="connsiteY3" fmla="*/ 1155663 h 1879456"/>
                <a:gd name="connsiteX4" fmla="*/ 1361455 w 1430071"/>
                <a:gd name="connsiteY4" fmla="*/ 1411924 h 1879456"/>
                <a:gd name="connsiteX5" fmla="*/ 1385459 w 1430071"/>
                <a:gd name="connsiteY5" fmla="*/ 1732257 h 1879456"/>
                <a:gd name="connsiteX6" fmla="*/ 775874 w 1430071"/>
                <a:gd name="connsiteY6" fmla="*/ 1872364 h 1879456"/>
                <a:gd name="connsiteX7" fmla="*/ 257231 w 1430071"/>
                <a:gd name="connsiteY7" fmla="*/ 1768542 h 1879456"/>
                <a:gd name="connsiteX8" fmla="*/ 64719 w 1430071"/>
                <a:gd name="connsiteY8" fmla="*/ 1008981 h 1879456"/>
                <a:gd name="connsiteX0" fmla="*/ 64719 w 1361455"/>
                <a:gd name="connsiteY0" fmla="*/ 1008981 h 1884221"/>
                <a:gd name="connsiteX1" fmla="*/ 744033 w 1361455"/>
                <a:gd name="connsiteY1" fmla="*/ 1322 h 1884221"/>
                <a:gd name="connsiteX2" fmla="*/ 1066300 w 1361455"/>
                <a:gd name="connsiteY2" fmla="*/ 801993 h 1884221"/>
                <a:gd name="connsiteX3" fmla="*/ 1242662 w 1361455"/>
                <a:gd name="connsiteY3" fmla="*/ 1155663 h 1884221"/>
                <a:gd name="connsiteX4" fmla="*/ 1361455 w 1361455"/>
                <a:gd name="connsiteY4" fmla="*/ 1411924 h 1884221"/>
                <a:gd name="connsiteX5" fmla="*/ 1266670 w 1361455"/>
                <a:gd name="connsiteY5" fmla="*/ 1667895 h 1884221"/>
                <a:gd name="connsiteX6" fmla="*/ 775874 w 1361455"/>
                <a:gd name="connsiteY6" fmla="*/ 1872364 h 1884221"/>
                <a:gd name="connsiteX7" fmla="*/ 257231 w 1361455"/>
                <a:gd name="connsiteY7" fmla="*/ 1768542 h 1884221"/>
                <a:gd name="connsiteX8" fmla="*/ 64719 w 1361455"/>
                <a:gd name="connsiteY8" fmla="*/ 1008981 h 188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1455" h="1884221">
                  <a:moveTo>
                    <a:pt x="64719" y="1008981"/>
                  </a:moveTo>
                  <a:cubicBezTo>
                    <a:pt x="243786" y="756530"/>
                    <a:pt x="577103" y="35820"/>
                    <a:pt x="744033" y="1322"/>
                  </a:cubicBezTo>
                  <a:cubicBezTo>
                    <a:pt x="910963" y="-33176"/>
                    <a:pt x="973589" y="617203"/>
                    <a:pt x="1066300" y="801993"/>
                  </a:cubicBezTo>
                  <a:cubicBezTo>
                    <a:pt x="1159011" y="986783"/>
                    <a:pt x="1179266" y="1070093"/>
                    <a:pt x="1242662" y="1155663"/>
                  </a:cubicBezTo>
                  <a:cubicBezTo>
                    <a:pt x="1306058" y="1241233"/>
                    <a:pt x="1319030" y="1356955"/>
                    <a:pt x="1361455" y="1411924"/>
                  </a:cubicBezTo>
                  <a:cubicBezTo>
                    <a:pt x="1337049" y="1529467"/>
                    <a:pt x="1389022" y="1538713"/>
                    <a:pt x="1266670" y="1667895"/>
                  </a:cubicBezTo>
                  <a:cubicBezTo>
                    <a:pt x="1144318" y="1797077"/>
                    <a:pt x="944114" y="1855590"/>
                    <a:pt x="775874" y="1872364"/>
                  </a:cubicBezTo>
                  <a:cubicBezTo>
                    <a:pt x="607634" y="1889138"/>
                    <a:pt x="393848" y="1909436"/>
                    <a:pt x="257231" y="1768542"/>
                  </a:cubicBezTo>
                  <a:cubicBezTo>
                    <a:pt x="120614" y="1627648"/>
                    <a:pt x="-114348" y="1261432"/>
                    <a:pt x="64719" y="1008981"/>
                  </a:cubicBezTo>
                  <a:close/>
                </a:path>
              </a:pathLst>
            </a:custGeom>
            <a:solidFill>
              <a:srgbClr val="7030A0">
                <a:alpha val="21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ru-RU" dirty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Западно-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Сибирска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я</a:t>
              </a:r>
            </a:p>
          </p:txBody>
        </p:sp>
        <p:sp>
          <p:nvSpPr>
            <p:cNvPr id="28" name="Овал 16"/>
            <p:cNvSpPr/>
            <p:nvPr/>
          </p:nvSpPr>
          <p:spPr bwMode="auto">
            <a:xfrm rot="993025">
              <a:off x="1529210" y="3863936"/>
              <a:ext cx="1042904" cy="1115726"/>
            </a:xfrm>
            <a:custGeom>
              <a:avLst/>
              <a:gdLst>
                <a:gd name="connsiteX0" fmla="*/ 0 w 1210489"/>
                <a:gd name="connsiteY0" fmla="*/ 643502 h 1287003"/>
                <a:gd name="connsiteX1" fmla="*/ 605245 w 1210489"/>
                <a:gd name="connsiteY1" fmla="*/ 0 h 1287003"/>
                <a:gd name="connsiteX2" fmla="*/ 1210490 w 1210489"/>
                <a:gd name="connsiteY2" fmla="*/ 643502 h 1287003"/>
                <a:gd name="connsiteX3" fmla="*/ 605245 w 1210489"/>
                <a:gd name="connsiteY3" fmla="*/ 1287004 h 1287003"/>
                <a:gd name="connsiteX4" fmla="*/ 0 w 1210489"/>
                <a:gd name="connsiteY4" fmla="*/ 643502 h 1287003"/>
                <a:gd name="connsiteX0" fmla="*/ 0 w 1360401"/>
                <a:gd name="connsiteY0" fmla="*/ 644905 h 1288407"/>
                <a:gd name="connsiteX1" fmla="*/ 605245 w 1360401"/>
                <a:gd name="connsiteY1" fmla="*/ 1403 h 1288407"/>
                <a:gd name="connsiteX2" fmla="*/ 1320908 w 1360401"/>
                <a:gd name="connsiteY2" fmla="*/ 477362 h 1288407"/>
                <a:gd name="connsiteX3" fmla="*/ 1210490 w 1360401"/>
                <a:gd name="connsiteY3" fmla="*/ 644905 h 1288407"/>
                <a:gd name="connsiteX4" fmla="*/ 605245 w 1360401"/>
                <a:gd name="connsiteY4" fmla="*/ 1288407 h 1288407"/>
                <a:gd name="connsiteX5" fmla="*/ 0 w 1360401"/>
                <a:gd name="connsiteY5" fmla="*/ 644905 h 1288407"/>
                <a:gd name="connsiteX0" fmla="*/ 5282 w 1365683"/>
                <a:gd name="connsiteY0" fmla="*/ 820177 h 1463679"/>
                <a:gd name="connsiteX1" fmla="*/ 914259 w 1365683"/>
                <a:gd name="connsiteY1" fmla="*/ 988 h 1463679"/>
                <a:gd name="connsiteX2" fmla="*/ 1326190 w 1365683"/>
                <a:gd name="connsiteY2" fmla="*/ 652634 h 1463679"/>
                <a:gd name="connsiteX3" fmla="*/ 1215772 w 1365683"/>
                <a:gd name="connsiteY3" fmla="*/ 820177 h 1463679"/>
                <a:gd name="connsiteX4" fmla="*/ 610527 w 1365683"/>
                <a:gd name="connsiteY4" fmla="*/ 1463679 h 1463679"/>
                <a:gd name="connsiteX5" fmla="*/ 5282 w 1365683"/>
                <a:gd name="connsiteY5" fmla="*/ 820177 h 1463679"/>
                <a:gd name="connsiteX0" fmla="*/ 5282 w 1462751"/>
                <a:gd name="connsiteY0" fmla="*/ 819752 h 1463254"/>
                <a:gd name="connsiteX1" fmla="*/ 914259 w 1462751"/>
                <a:gd name="connsiteY1" fmla="*/ 563 h 1463254"/>
                <a:gd name="connsiteX2" fmla="*/ 1437205 w 1462751"/>
                <a:gd name="connsiteY2" fmla="*/ 690406 h 1463254"/>
                <a:gd name="connsiteX3" fmla="*/ 1215772 w 1462751"/>
                <a:gd name="connsiteY3" fmla="*/ 819752 h 1463254"/>
                <a:gd name="connsiteX4" fmla="*/ 610527 w 1462751"/>
                <a:gd name="connsiteY4" fmla="*/ 1463254 h 1463254"/>
                <a:gd name="connsiteX5" fmla="*/ 5282 w 1462751"/>
                <a:gd name="connsiteY5" fmla="*/ 819752 h 1463254"/>
                <a:gd name="connsiteX0" fmla="*/ 3977 w 1466543"/>
                <a:gd name="connsiteY0" fmla="*/ 819752 h 1467771"/>
                <a:gd name="connsiteX1" fmla="*/ 912954 w 1466543"/>
                <a:gd name="connsiteY1" fmla="*/ 563 h 1467771"/>
                <a:gd name="connsiteX2" fmla="*/ 1435900 w 1466543"/>
                <a:gd name="connsiteY2" fmla="*/ 690406 h 1467771"/>
                <a:gd name="connsiteX3" fmla="*/ 1266055 w 1466543"/>
                <a:gd name="connsiteY3" fmla="*/ 1089174 h 1467771"/>
                <a:gd name="connsiteX4" fmla="*/ 609222 w 1466543"/>
                <a:gd name="connsiteY4" fmla="*/ 1463254 h 1467771"/>
                <a:gd name="connsiteX5" fmla="*/ 3977 w 1466543"/>
                <a:gd name="connsiteY5" fmla="*/ 819752 h 1467771"/>
                <a:gd name="connsiteX0" fmla="*/ 5155 w 1467721"/>
                <a:gd name="connsiteY0" fmla="*/ 819752 h 1310928"/>
                <a:gd name="connsiteX1" fmla="*/ 914132 w 1467721"/>
                <a:gd name="connsiteY1" fmla="*/ 563 h 1310928"/>
                <a:gd name="connsiteX2" fmla="*/ 1437078 w 1467721"/>
                <a:gd name="connsiteY2" fmla="*/ 690406 h 1310928"/>
                <a:gd name="connsiteX3" fmla="*/ 1267233 w 1467721"/>
                <a:gd name="connsiteY3" fmla="*/ 1089174 h 1310928"/>
                <a:gd name="connsiteX4" fmla="*/ 576831 w 1467721"/>
                <a:gd name="connsiteY4" fmla="*/ 1302379 h 1310928"/>
                <a:gd name="connsiteX5" fmla="*/ 5155 w 1467721"/>
                <a:gd name="connsiteY5" fmla="*/ 819752 h 1310928"/>
                <a:gd name="connsiteX0" fmla="*/ 4675 w 1524198"/>
                <a:gd name="connsiteY0" fmla="*/ 1111796 h 1308677"/>
                <a:gd name="connsiteX1" fmla="*/ 970609 w 1524198"/>
                <a:gd name="connsiteY1" fmla="*/ 5166 h 1308677"/>
                <a:gd name="connsiteX2" fmla="*/ 1493555 w 1524198"/>
                <a:gd name="connsiteY2" fmla="*/ 695009 h 1308677"/>
                <a:gd name="connsiteX3" fmla="*/ 1323710 w 1524198"/>
                <a:gd name="connsiteY3" fmla="*/ 1093777 h 1308677"/>
                <a:gd name="connsiteX4" fmla="*/ 633308 w 1524198"/>
                <a:gd name="connsiteY4" fmla="*/ 1306982 h 1308677"/>
                <a:gd name="connsiteX5" fmla="*/ 4675 w 1524198"/>
                <a:gd name="connsiteY5" fmla="*/ 1111796 h 1308677"/>
                <a:gd name="connsiteX0" fmla="*/ 4258 w 1507009"/>
                <a:gd name="connsiteY0" fmla="*/ 1111796 h 1316876"/>
                <a:gd name="connsiteX1" fmla="*/ 970192 w 1507009"/>
                <a:gd name="connsiteY1" fmla="*/ 5166 h 1316876"/>
                <a:gd name="connsiteX2" fmla="*/ 1493138 w 1507009"/>
                <a:gd name="connsiteY2" fmla="*/ 695009 h 1316876"/>
                <a:gd name="connsiteX3" fmla="*/ 1016413 w 1507009"/>
                <a:gd name="connsiteY3" fmla="*/ 971407 h 1316876"/>
                <a:gd name="connsiteX4" fmla="*/ 632891 w 1507009"/>
                <a:gd name="connsiteY4" fmla="*/ 1306982 h 1316876"/>
                <a:gd name="connsiteX5" fmla="*/ 4258 w 1507009"/>
                <a:gd name="connsiteY5" fmla="*/ 1111796 h 1316876"/>
                <a:gd name="connsiteX0" fmla="*/ 1946 w 1504697"/>
                <a:gd name="connsiteY0" fmla="*/ 1108648 h 1307701"/>
                <a:gd name="connsiteX1" fmla="*/ 452078 w 1504697"/>
                <a:gd name="connsiteY1" fmla="*/ 502230 h 1307701"/>
                <a:gd name="connsiteX2" fmla="*/ 967880 w 1504697"/>
                <a:gd name="connsiteY2" fmla="*/ 2018 h 1307701"/>
                <a:gd name="connsiteX3" fmla="*/ 1490826 w 1504697"/>
                <a:gd name="connsiteY3" fmla="*/ 691861 h 1307701"/>
                <a:gd name="connsiteX4" fmla="*/ 1014101 w 1504697"/>
                <a:gd name="connsiteY4" fmla="*/ 968259 h 1307701"/>
                <a:gd name="connsiteX5" fmla="*/ 630579 w 1504697"/>
                <a:gd name="connsiteY5" fmla="*/ 1303834 h 1307701"/>
                <a:gd name="connsiteX6" fmla="*/ 1946 w 1504697"/>
                <a:gd name="connsiteY6" fmla="*/ 1108648 h 1307701"/>
                <a:gd name="connsiteX0" fmla="*/ 1946 w 1504697"/>
                <a:gd name="connsiteY0" fmla="*/ 1108117 h 1307170"/>
                <a:gd name="connsiteX1" fmla="*/ 452078 w 1504697"/>
                <a:gd name="connsiteY1" fmla="*/ 501699 h 1307170"/>
                <a:gd name="connsiteX2" fmla="*/ 967880 w 1504697"/>
                <a:gd name="connsiteY2" fmla="*/ 1487 h 1307170"/>
                <a:gd name="connsiteX3" fmla="*/ 1490826 w 1504697"/>
                <a:gd name="connsiteY3" fmla="*/ 691330 h 1307170"/>
                <a:gd name="connsiteX4" fmla="*/ 1014101 w 1504697"/>
                <a:gd name="connsiteY4" fmla="*/ 967728 h 1307170"/>
                <a:gd name="connsiteX5" fmla="*/ 630579 w 1504697"/>
                <a:gd name="connsiteY5" fmla="*/ 1303303 h 1307170"/>
                <a:gd name="connsiteX6" fmla="*/ 1946 w 1504697"/>
                <a:gd name="connsiteY6" fmla="*/ 1108117 h 1307170"/>
                <a:gd name="connsiteX0" fmla="*/ 1733 w 1504484"/>
                <a:gd name="connsiteY0" fmla="*/ 1108117 h 1307170"/>
                <a:gd name="connsiteX1" fmla="*/ 451865 w 1504484"/>
                <a:gd name="connsiteY1" fmla="*/ 501699 h 1307170"/>
                <a:gd name="connsiteX2" fmla="*/ 967667 w 1504484"/>
                <a:gd name="connsiteY2" fmla="*/ 1487 h 1307170"/>
                <a:gd name="connsiteX3" fmla="*/ 1490613 w 1504484"/>
                <a:gd name="connsiteY3" fmla="*/ 691330 h 1307170"/>
                <a:gd name="connsiteX4" fmla="*/ 1013888 w 1504484"/>
                <a:gd name="connsiteY4" fmla="*/ 967728 h 1307170"/>
                <a:gd name="connsiteX5" fmla="*/ 630366 w 1504484"/>
                <a:gd name="connsiteY5" fmla="*/ 1303303 h 1307170"/>
                <a:gd name="connsiteX6" fmla="*/ 1733 w 1504484"/>
                <a:gd name="connsiteY6" fmla="*/ 1108117 h 1307170"/>
                <a:gd name="connsiteX0" fmla="*/ 2947 w 1346612"/>
                <a:gd name="connsiteY0" fmla="*/ 1260167 h 1350113"/>
                <a:gd name="connsiteX1" fmla="*/ 293993 w 1346612"/>
                <a:gd name="connsiteY1" fmla="*/ 501699 h 1350113"/>
                <a:gd name="connsiteX2" fmla="*/ 809795 w 1346612"/>
                <a:gd name="connsiteY2" fmla="*/ 1487 h 1350113"/>
                <a:gd name="connsiteX3" fmla="*/ 1332741 w 1346612"/>
                <a:gd name="connsiteY3" fmla="*/ 691330 h 1350113"/>
                <a:gd name="connsiteX4" fmla="*/ 856016 w 1346612"/>
                <a:gd name="connsiteY4" fmla="*/ 967728 h 1350113"/>
                <a:gd name="connsiteX5" fmla="*/ 472494 w 1346612"/>
                <a:gd name="connsiteY5" fmla="*/ 1303303 h 1350113"/>
                <a:gd name="connsiteX6" fmla="*/ 2947 w 1346612"/>
                <a:gd name="connsiteY6" fmla="*/ 1260167 h 1350113"/>
                <a:gd name="connsiteX0" fmla="*/ 2947 w 1347495"/>
                <a:gd name="connsiteY0" fmla="*/ 1260167 h 1333593"/>
                <a:gd name="connsiteX1" fmla="*/ 293993 w 1347495"/>
                <a:gd name="connsiteY1" fmla="*/ 501699 h 1333593"/>
                <a:gd name="connsiteX2" fmla="*/ 809795 w 1347495"/>
                <a:gd name="connsiteY2" fmla="*/ 1487 h 1333593"/>
                <a:gd name="connsiteX3" fmla="*/ 1332741 w 1347495"/>
                <a:gd name="connsiteY3" fmla="*/ 691330 h 1333593"/>
                <a:gd name="connsiteX4" fmla="*/ 889216 w 1347495"/>
                <a:gd name="connsiteY4" fmla="*/ 1271089 h 1333593"/>
                <a:gd name="connsiteX5" fmla="*/ 472494 w 1347495"/>
                <a:gd name="connsiteY5" fmla="*/ 1303303 h 1333593"/>
                <a:gd name="connsiteX6" fmla="*/ 2947 w 1347495"/>
                <a:gd name="connsiteY6" fmla="*/ 1260167 h 1333593"/>
                <a:gd name="connsiteX0" fmla="*/ 2947 w 1042904"/>
                <a:gd name="connsiteY0" fmla="*/ 1262852 h 1336278"/>
                <a:gd name="connsiteX1" fmla="*/ 293993 w 1042904"/>
                <a:gd name="connsiteY1" fmla="*/ 504384 h 1336278"/>
                <a:gd name="connsiteX2" fmla="*/ 809795 w 1042904"/>
                <a:gd name="connsiteY2" fmla="*/ 4172 h 1336278"/>
                <a:gd name="connsiteX3" fmla="*/ 1004263 w 1042904"/>
                <a:gd name="connsiteY3" fmla="*/ 834342 h 1336278"/>
                <a:gd name="connsiteX4" fmla="*/ 889216 w 1042904"/>
                <a:gd name="connsiteY4" fmla="*/ 1273774 h 1336278"/>
                <a:gd name="connsiteX5" fmla="*/ 472494 w 1042904"/>
                <a:gd name="connsiteY5" fmla="*/ 1305988 h 1336278"/>
                <a:gd name="connsiteX6" fmla="*/ 2947 w 1042904"/>
                <a:gd name="connsiteY6" fmla="*/ 1262852 h 1336278"/>
                <a:gd name="connsiteX0" fmla="*/ 2947 w 1042904"/>
                <a:gd name="connsiteY0" fmla="*/ 1042300 h 1115726"/>
                <a:gd name="connsiteX1" fmla="*/ 293993 w 1042904"/>
                <a:gd name="connsiteY1" fmla="*/ 283832 h 1115726"/>
                <a:gd name="connsiteX2" fmla="*/ 776535 w 1042904"/>
                <a:gd name="connsiteY2" fmla="*/ 7069 h 1115726"/>
                <a:gd name="connsiteX3" fmla="*/ 1004263 w 1042904"/>
                <a:gd name="connsiteY3" fmla="*/ 613790 h 1115726"/>
                <a:gd name="connsiteX4" fmla="*/ 889216 w 1042904"/>
                <a:gd name="connsiteY4" fmla="*/ 1053222 h 1115726"/>
                <a:gd name="connsiteX5" fmla="*/ 472494 w 1042904"/>
                <a:gd name="connsiteY5" fmla="*/ 1085436 h 1115726"/>
                <a:gd name="connsiteX6" fmla="*/ 2947 w 1042904"/>
                <a:gd name="connsiteY6" fmla="*/ 1042300 h 111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2904" h="1115726">
                  <a:moveTo>
                    <a:pt x="2947" y="1042300"/>
                  </a:moveTo>
                  <a:cubicBezTo>
                    <a:pt x="-26803" y="908699"/>
                    <a:pt x="175769" y="612175"/>
                    <a:pt x="293993" y="283832"/>
                  </a:cubicBezTo>
                  <a:cubicBezTo>
                    <a:pt x="623263" y="234475"/>
                    <a:pt x="658157" y="-47924"/>
                    <a:pt x="776535" y="7069"/>
                  </a:cubicBezTo>
                  <a:cubicBezTo>
                    <a:pt x="894913" y="62062"/>
                    <a:pt x="903389" y="506540"/>
                    <a:pt x="1004263" y="613790"/>
                  </a:cubicBezTo>
                  <a:cubicBezTo>
                    <a:pt x="1105137" y="721040"/>
                    <a:pt x="987749" y="936077"/>
                    <a:pt x="889216" y="1053222"/>
                  </a:cubicBezTo>
                  <a:cubicBezTo>
                    <a:pt x="790683" y="1170367"/>
                    <a:pt x="620205" y="1087256"/>
                    <a:pt x="472494" y="1085436"/>
                  </a:cubicBezTo>
                  <a:cubicBezTo>
                    <a:pt x="324783" y="1083616"/>
                    <a:pt x="32697" y="1175901"/>
                    <a:pt x="2947" y="1042300"/>
                  </a:cubicBezTo>
                  <a:close/>
                </a:path>
              </a:pathLst>
            </a:custGeom>
            <a:solidFill>
              <a:srgbClr val="7030A0">
                <a:alpha val="21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Волго-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800" dirty="0" smtClean="0">
                  <a:latin typeface="+mn-lt"/>
                </a:rPr>
                <a:t>Уральская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9" name="Овал 17"/>
            <p:cNvSpPr/>
            <p:nvPr/>
          </p:nvSpPr>
          <p:spPr bwMode="auto">
            <a:xfrm rot="993025">
              <a:off x="2648463" y="2532512"/>
              <a:ext cx="771354" cy="1473778"/>
            </a:xfrm>
            <a:custGeom>
              <a:avLst/>
              <a:gdLst>
                <a:gd name="connsiteX0" fmla="*/ 0 w 791470"/>
                <a:gd name="connsiteY0" fmla="*/ 518911 h 1037822"/>
                <a:gd name="connsiteX1" fmla="*/ 395735 w 791470"/>
                <a:gd name="connsiteY1" fmla="*/ 0 h 1037822"/>
                <a:gd name="connsiteX2" fmla="*/ 791470 w 791470"/>
                <a:gd name="connsiteY2" fmla="*/ 518911 h 1037822"/>
                <a:gd name="connsiteX3" fmla="*/ 395735 w 791470"/>
                <a:gd name="connsiteY3" fmla="*/ 1037822 h 1037822"/>
                <a:gd name="connsiteX4" fmla="*/ 0 w 791470"/>
                <a:gd name="connsiteY4" fmla="*/ 518911 h 1037822"/>
                <a:gd name="connsiteX0" fmla="*/ 0 w 805356"/>
                <a:gd name="connsiteY0" fmla="*/ 518911 h 1053262"/>
                <a:gd name="connsiteX1" fmla="*/ 395735 w 805356"/>
                <a:gd name="connsiteY1" fmla="*/ 0 h 1053262"/>
                <a:gd name="connsiteX2" fmla="*/ 791470 w 805356"/>
                <a:gd name="connsiteY2" fmla="*/ 518911 h 1053262"/>
                <a:gd name="connsiteX3" fmla="*/ 698697 w 805356"/>
                <a:gd name="connsiteY3" fmla="*/ 881322 h 1053262"/>
                <a:gd name="connsiteX4" fmla="*/ 395735 w 805356"/>
                <a:gd name="connsiteY4" fmla="*/ 1037822 h 1053262"/>
                <a:gd name="connsiteX5" fmla="*/ 0 w 805356"/>
                <a:gd name="connsiteY5" fmla="*/ 518911 h 1053262"/>
                <a:gd name="connsiteX0" fmla="*/ 8307 w 813663"/>
                <a:gd name="connsiteY0" fmla="*/ 518911 h 1039205"/>
                <a:gd name="connsiteX1" fmla="*/ 404042 w 813663"/>
                <a:gd name="connsiteY1" fmla="*/ 0 h 1039205"/>
                <a:gd name="connsiteX2" fmla="*/ 799777 w 813663"/>
                <a:gd name="connsiteY2" fmla="*/ 518911 h 1039205"/>
                <a:gd name="connsiteX3" fmla="*/ 707004 w 813663"/>
                <a:gd name="connsiteY3" fmla="*/ 881322 h 1039205"/>
                <a:gd name="connsiteX4" fmla="*/ 404042 w 813663"/>
                <a:gd name="connsiteY4" fmla="*/ 1037822 h 1039205"/>
                <a:gd name="connsiteX5" fmla="*/ 155959 w 813663"/>
                <a:gd name="connsiteY5" fmla="*/ 802230 h 1039205"/>
                <a:gd name="connsiteX6" fmla="*/ 8307 w 813663"/>
                <a:gd name="connsiteY6" fmla="*/ 518911 h 1039205"/>
                <a:gd name="connsiteX0" fmla="*/ 8307 w 813663"/>
                <a:gd name="connsiteY0" fmla="*/ 518911 h 1131149"/>
                <a:gd name="connsiteX1" fmla="*/ 404042 w 813663"/>
                <a:gd name="connsiteY1" fmla="*/ 0 h 1131149"/>
                <a:gd name="connsiteX2" fmla="*/ 799777 w 813663"/>
                <a:gd name="connsiteY2" fmla="*/ 518911 h 1131149"/>
                <a:gd name="connsiteX3" fmla="*/ 707004 w 813663"/>
                <a:gd name="connsiteY3" fmla="*/ 881322 h 1131149"/>
                <a:gd name="connsiteX4" fmla="*/ 316933 w 813663"/>
                <a:gd name="connsiteY4" fmla="*/ 1130448 h 1131149"/>
                <a:gd name="connsiteX5" fmla="*/ 155959 w 813663"/>
                <a:gd name="connsiteY5" fmla="*/ 802230 h 1131149"/>
                <a:gd name="connsiteX6" fmla="*/ 8307 w 813663"/>
                <a:gd name="connsiteY6" fmla="*/ 518911 h 1131149"/>
                <a:gd name="connsiteX0" fmla="*/ 182 w 805538"/>
                <a:gd name="connsiteY0" fmla="*/ 520750 h 1132988"/>
                <a:gd name="connsiteX1" fmla="*/ 123989 w 805538"/>
                <a:gd name="connsiteY1" fmla="*/ 354333 h 1132988"/>
                <a:gd name="connsiteX2" fmla="*/ 395917 w 805538"/>
                <a:gd name="connsiteY2" fmla="*/ 1839 h 1132988"/>
                <a:gd name="connsiteX3" fmla="*/ 791652 w 805538"/>
                <a:gd name="connsiteY3" fmla="*/ 520750 h 1132988"/>
                <a:gd name="connsiteX4" fmla="*/ 698879 w 805538"/>
                <a:gd name="connsiteY4" fmla="*/ 883161 h 1132988"/>
                <a:gd name="connsiteX5" fmla="*/ 308808 w 805538"/>
                <a:gd name="connsiteY5" fmla="*/ 1132287 h 1132988"/>
                <a:gd name="connsiteX6" fmla="*/ 147834 w 805538"/>
                <a:gd name="connsiteY6" fmla="*/ 804069 h 1132988"/>
                <a:gd name="connsiteX7" fmla="*/ 182 w 805538"/>
                <a:gd name="connsiteY7" fmla="*/ 520750 h 1132988"/>
                <a:gd name="connsiteX0" fmla="*/ 182 w 805538"/>
                <a:gd name="connsiteY0" fmla="*/ 532112 h 1144350"/>
                <a:gd name="connsiteX1" fmla="*/ 123989 w 805538"/>
                <a:gd name="connsiteY1" fmla="*/ 365695 h 1144350"/>
                <a:gd name="connsiteX2" fmla="*/ 395917 w 805538"/>
                <a:gd name="connsiteY2" fmla="*/ 13201 h 1144350"/>
                <a:gd name="connsiteX3" fmla="*/ 791652 w 805538"/>
                <a:gd name="connsiteY3" fmla="*/ 532112 h 1144350"/>
                <a:gd name="connsiteX4" fmla="*/ 698879 w 805538"/>
                <a:gd name="connsiteY4" fmla="*/ 894523 h 1144350"/>
                <a:gd name="connsiteX5" fmla="*/ 308808 w 805538"/>
                <a:gd name="connsiteY5" fmla="*/ 1143649 h 1144350"/>
                <a:gd name="connsiteX6" fmla="*/ 147834 w 805538"/>
                <a:gd name="connsiteY6" fmla="*/ 815431 h 1144350"/>
                <a:gd name="connsiteX7" fmla="*/ 182 w 805538"/>
                <a:gd name="connsiteY7" fmla="*/ 532112 h 1144350"/>
                <a:gd name="connsiteX0" fmla="*/ 182 w 799272"/>
                <a:gd name="connsiteY0" fmla="*/ 589177 h 1201415"/>
                <a:gd name="connsiteX1" fmla="*/ 123989 w 799272"/>
                <a:gd name="connsiteY1" fmla="*/ 422760 h 1201415"/>
                <a:gd name="connsiteX2" fmla="*/ 395917 w 799272"/>
                <a:gd name="connsiteY2" fmla="*/ 70266 h 1201415"/>
                <a:gd name="connsiteX3" fmla="*/ 608192 w 799272"/>
                <a:gd name="connsiteY3" fmla="*/ 47322 h 1201415"/>
                <a:gd name="connsiteX4" fmla="*/ 791652 w 799272"/>
                <a:gd name="connsiteY4" fmla="*/ 589177 h 1201415"/>
                <a:gd name="connsiteX5" fmla="*/ 698879 w 799272"/>
                <a:gd name="connsiteY5" fmla="*/ 951588 h 1201415"/>
                <a:gd name="connsiteX6" fmla="*/ 308808 w 799272"/>
                <a:gd name="connsiteY6" fmla="*/ 1200714 h 1201415"/>
                <a:gd name="connsiteX7" fmla="*/ 147834 w 799272"/>
                <a:gd name="connsiteY7" fmla="*/ 872496 h 1201415"/>
                <a:gd name="connsiteX8" fmla="*/ 182 w 799272"/>
                <a:gd name="connsiteY8" fmla="*/ 589177 h 1201415"/>
                <a:gd name="connsiteX0" fmla="*/ 182 w 799272"/>
                <a:gd name="connsiteY0" fmla="*/ 861540 h 1473778"/>
                <a:gd name="connsiteX1" fmla="*/ 123989 w 799272"/>
                <a:gd name="connsiteY1" fmla="*/ 695123 h 1473778"/>
                <a:gd name="connsiteX2" fmla="*/ 190179 w 799272"/>
                <a:gd name="connsiteY2" fmla="*/ 8845 h 1473778"/>
                <a:gd name="connsiteX3" fmla="*/ 608192 w 799272"/>
                <a:gd name="connsiteY3" fmla="*/ 319685 h 1473778"/>
                <a:gd name="connsiteX4" fmla="*/ 791652 w 799272"/>
                <a:gd name="connsiteY4" fmla="*/ 861540 h 1473778"/>
                <a:gd name="connsiteX5" fmla="*/ 698879 w 799272"/>
                <a:gd name="connsiteY5" fmla="*/ 1223951 h 1473778"/>
                <a:gd name="connsiteX6" fmla="*/ 308808 w 799272"/>
                <a:gd name="connsiteY6" fmla="*/ 1473077 h 1473778"/>
                <a:gd name="connsiteX7" fmla="*/ 147834 w 799272"/>
                <a:gd name="connsiteY7" fmla="*/ 1144859 h 1473778"/>
                <a:gd name="connsiteX8" fmla="*/ 182 w 799272"/>
                <a:gd name="connsiteY8" fmla="*/ 861540 h 147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9272" h="1473778">
                  <a:moveTo>
                    <a:pt x="182" y="861540"/>
                  </a:moveTo>
                  <a:cubicBezTo>
                    <a:pt x="-3792" y="786584"/>
                    <a:pt x="58033" y="781608"/>
                    <a:pt x="123989" y="695123"/>
                  </a:cubicBezTo>
                  <a:cubicBezTo>
                    <a:pt x="-146866" y="292875"/>
                    <a:pt x="109479" y="71418"/>
                    <a:pt x="190179" y="8845"/>
                  </a:cubicBezTo>
                  <a:cubicBezTo>
                    <a:pt x="270879" y="-53728"/>
                    <a:pt x="542236" y="233200"/>
                    <a:pt x="608192" y="319685"/>
                  </a:cubicBezTo>
                  <a:cubicBezTo>
                    <a:pt x="674148" y="406170"/>
                    <a:pt x="763299" y="737816"/>
                    <a:pt x="791652" y="861540"/>
                  </a:cubicBezTo>
                  <a:cubicBezTo>
                    <a:pt x="820005" y="985264"/>
                    <a:pt x="764835" y="1137466"/>
                    <a:pt x="698879" y="1223951"/>
                  </a:cubicBezTo>
                  <a:cubicBezTo>
                    <a:pt x="632923" y="1310436"/>
                    <a:pt x="400649" y="1486259"/>
                    <a:pt x="308808" y="1473077"/>
                  </a:cubicBezTo>
                  <a:cubicBezTo>
                    <a:pt x="216967" y="1459895"/>
                    <a:pt x="213790" y="1231344"/>
                    <a:pt x="147834" y="1144859"/>
                  </a:cubicBezTo>
                  <a:cubicBezTo>
                    <a:pt x="81878" y="1058374"/>
                    <a:pt x="4156" y="936496"/>
                    <a:pt x="182" y="861540"/>
                  </a:cubicBezTo>
                  <a:close/>
                </a:path>
              </a:pathLst>
            </a:custGeom>
            <a:solidFill>
              <a:srgbClr val="7030A0">
                <a:alpha val="21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ru-RU" sz="1800" dirty="0">
                <a:latin typeface="+mn-lt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Баренцево-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800" dirty="0" smtClean="0">
                  <a:latin typeface="+mn-lt"/>
                </a:rPr>
                <a:t>Печорская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 bwMode="auto">
          <a:xfrm>
            <a:off x="672299" y="838452"/>
            <a:ext cx="7608113" cy="85297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Нанесите на карту топливные базы и трубопроводы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«Сияние Севера», «Дружба».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292169" y="6371326"/>
            <a:ext cx="288032" cy="315814"/>
          </a:xfrm>
          <a:prstGeom prst="rect">
            <a:avLst/>
          </a:prstGeom>
          <a:solidFill>
            <a:schemeClr val="tx1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798851" y="2949007"/>
            <a:ext cx="6666469" cy="3088860"/>
            <a:chOff x="785850" y="2933771"/>
            <a:chExt cx="6666469" cy="3088860"/>
          </a:xfrm>
        </p:grpSpPr>
        <p:sp>
          <p:nvSpPr>
            <p:cNvPr id="9" name="Прямоугольник 8"/>
            <p:cNvSpPr/>
            <p:nvPr/>
          </p:nvSpPr>
          <p:spPr bwMode="auto">
            <a:xfrm>
              <a:off x="1200246" y="3986943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1546606" y="3275838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2735796" y="3626729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3792679" y="5373216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4139952" y="5083934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4473407" y="4265325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5868144" y="4042310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6516216" y="4653136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 bwMode="auto">
            <a:xfrm>
              <a:off x="6569865" y="3333881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5850" y="3680549"/>
              <a:ext cx="11207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Донбасс</a:t>
              </a:r>
              <a:endParaRPr lang="ru-RU" sz="20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5850" y="2933771"/>
              <a:ext cx="2062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Подмосковный</a:t>
              </a:r>
              <a:endParaRPr lang="ru-RU" sz="20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79892" y="3699998"/>
              <a:ext cx="1612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Печорский </a:t>
              </a:r>
              <a:endParaRPr lang="ru-RU" sz="20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173540" y="5622521"/>
              <a:ext cx="11207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Кузбасс</a:t>
              </a:r>
              <a:endParaRPr lang="ru-RU" sz="20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247964" y="5083934"/>
              <a:ext cx="14297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Канско-Ачинский</a:t>
              </a:r>
              <a:endParaRPr lang="ru-RU" sz="2000" b="1" dirty="0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4689431" y="3256241"/>
              <a:ext cx="216024" cy="24930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09466" y="4973106"/>
              <a:ext cx="14428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Южно-Якутский</a:t>
              </a:r>
              <a:endParaRPr lang="ru-RU" sz="2000" b="1" dirty="0"/>
            </a:p>
          </p:txBody>
        </p:sp>
      </p:grpSp>
      <p:grpSp>
        <p:nvGrpSpPr>
          <p:cNvPr id="3072" name="Группа 3071"/>
          <p:cNvGrpSpPr/>
          <p:nvPr/>
        </p:nvGrpSpPr>
        <p:grpSpPr>
          <a:xfrm>
            <a:off x="785851" y="2078167"/>
            <a:ext cx="3731944" cy="2074526"/>
            <a:chOff x="785851" y="2078167"/>
            <a:chExt cx="3731944" cy="2074526"/>
          </a:xfrm>
        </p:grpSpPr>
        <p:sp>
          <p:nvSpPr>
            <p:cNvPr id="50" name="Овал 49"/>
            <p:cNvSpPr/>
            <p:nvPr/>
          </p:nvSpPr>
          <p:spPr bwMode="auto">
            <a:xfrm>
              <a:off x="2883438" y="3676204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1" name="Овал 50"/>
            <p:cNvSpPr/>
            <p:nvPr/>
          </p:nvSpPr>
          <p:spPr bwMode="auto">
            <a:xfrm>
              <a:off x="1774619" y="2836845"/>
              <a:ext cx="214314" cy="214314"/>
            </a:xfrm>
            <a:prstGeom prst="ellipse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2" name="Прямая соединительная линия 51"/>
            <p:cNvCxnSpPr>
              <a:endCxn id="50" idx="7"/>
            </p:cNvCxnSpPr>
            <p:nvPr/>
          </p:nvCxnSpPr>
          <p:spPr bwMode="auto">
            <a:xfrm flipH="1">
              <a:off x="3066366" y="3210911"/>
              <a:ext cx="857562" cy="496679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>
              <a:stCxn id="50" idx="1"/>
              <a:endCxn id="51" idx="5"/>
            </p:cNvCxnSpPr>
            <p:nvPr/>
          </p:nvCxnSpPr>
          <p:spPr bwMode="auto">
            <a:xfrm flipH="1" flipV="1">
              <a:off x="1957547" y="3019773"/>
              <a:ext cx="957277" cy="687817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>
              <a:stCxn id="51" idx="2"/>
            </p:cNvCxnSpPr>
            <p:nvPr/>
          </p:nvCxnSpPr>
          <p:spPr bwMode="auto">
            <a:xfrm flipH="1" flipV="1">
              <a:off x="785851" y="2627136"/>
              <a:ext cx="988768" cy="316866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1923216" y="2749246"/>
              <a:ext cx="25945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«Сияние Севера»</a:t>
              </a:r>
              <a:endParaRPr lang="ru-RU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066366" y="3783361"/>
              <a:ext cx="1289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/>
                <a:t>Усинск</a:t>
              </a:r>
              <a:endParaRPr lang="ru-RU" sz="1800" b="1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80750" y="2078167"/>
              <a:ext cx="18398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/>
                <a:t>Санкт-Петербург </a:t>
              </a:r>
              <a:endParaRPr lang="ru-RU" sz="1800" b="1" dirty="0"/>
            </a:p>
          </p:txBody>
        </p:sp>
      </p:grpSp>
      <p:cxnSp>
        <p:nvCxnSpPr>
          <p:cNvPr id="3075" name="Прямая соединительная линия 3074"/>
          <p:cNvCxnSpPr/>
          <p:nvPr/>
        </p:nvCxnSpPr>
        <p:spPr bwMode="auto">
          <a:xfrm>
            <a:off x="3691137" y="6309320"/>
            <a:ext cx="440949" cy="0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80" name="Овал 3079"/>
          <p:cNvSpPr/>
          <p:nvPr/>
        </p:nvSpPr>
        <p:spPr bwMode="auto">
          <a:xfrm>
            <a:off x="3347864" y="6137200"/>
            <a:ext cx="1128491" cy="330027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 bwMode="auto">
          <a:xfrm flipH="1">
            <a:off x="3658639" y="6671384"/>
            <a:ext cx="430413" cy="0"/>
          </a:xfrm>
          <a:prstGeom prst="line">
            <a:avLst/>
          </a:prstGeom>
          <a:ln w="76200">
            <a:solidFill>
              <a:schemeClr val="tx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3092" name="Группа 3091"/>
          <p:cNvGrpSpPr/>
          <p:nvPr/>
        </p:nvGrpSpPr>
        <p:grpSpPr>
          <a:xfrm>
            <a:off x="847398" y="2785569"/>
            <a:ext cx="3628957" cy="2125580"/>
            <a:chOff x="847398" y="2785569"/>
            <a:chExt cx="3628957" cy="2125580"/>
          </a:xfrm>
        </p:grpSpPr>
        <p:sp>
          <p:nvSpPr>
            <p:cNvPr id="3090" name="TextBox 3089"/>
            <p:cNvSpPr txBox="1"/>
            <p:nvPr/>
          </p:nvSpPr>
          <p:spPr>
            <a:xfrm>
              <a:off x="3495147" y="4541817"/>
              <a:ext cx="981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/>
                <a:t>Сургут</a:t>
              </a:r>
              <a:endParaRPr lang="ru-RU" sz="1800" b="1" dirty="0"/>
            </a:p>
          </p:txBody>
        </p:sp>
        <p:grpSp>
          <p:nvGrpSpPr>
            <p:cNvPr id="3091" name="Группа 3090"/>
            <p:cNvGrpSpPr/>
            <p:nvPr/>
          </p:nvGrpSpPr>
          <p:grpSpPr>
            <a:xfrm>
              <a:off x="847398" y="2785569"/>
              <a:ext cx="2918398" cy="2000928"/>
              <a:chOff x="847398" y="2785569"/>
              <a:chExt cx="2918398" cy="2000928"/>
            </a:xfrm>
          </p:grpSpPr>
          <p:sp>
            <p:nvSpPr>
              <p:cNvPr id="77" name="Овал 76"/>
              <p:cNvSpPr/>
              <p:nvPr/>
            </p:nvSpPr>
            <p:spPr bwMode="auto">
              <a:xfrm>
                <a:off x="2017186" y="4264319"/>
                <a:ext cx="214314" cy="214314"/>
              </a:xfrm>
              <a:prstGeom prst="ellipse">
                <a:avLst/>
              </a:prstGeom>
              <a:solidFill>
                <a:srgbClr val="C00000"/>
              </a:solidFill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78" name="Овал 77"/>
              <p:cNvSpPr/>
              <p:nvPr/>
            </p:nvSpPr>
            <p:spPr bwMode="auto">
              <a:xfrm>
                <a:off x="847398" y="2836845"/>
                <a:ext cx="214314" cy="214314"/>
              </a:xfrm>
              <a:prstGeom prst="ellipse">
                <a:avLst/>
              </a:prstGeom>
              <a:solidFill>
                <a:srgbClr val="C00000"/>
              </a:solidFill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79" name="Прямая соединительная линия 78"/>
              <p:cNvCxnSpPr>
                <a:stCxn id="85" idx="2"/>
                <a:endCxn id="77" idx="6"/>
              </p:cNvCxnSpPr>
              <p:nvPr/>
            </p:nvCxnSpPr>
            <p:spPr bwMode="auto">
              <a:xfrm flipH="1" flipV="1">
                <a:off x="2231500" y="4371476"/>
                <a:ext cx="1319982" cy="43753"/>
              </a:xfrm>
              <a:prstGeom prst="line">
                <a:avLst/>
              </a:prstGeom>
              <a:ln w="76200">
                <a:solidFill>
                  <a:schemeClr val="tx2">
                    <a:lumMod val="7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>
                <a:stCxn id="77" idx="1"/>
                <a:endCxn id="78" idx="5"/>
              </p:cNvCxnSpPr>
              <p:nvPr/>
            </p:nvCxnSpPr>
            <p:spPr bwMode="auto">
              <a:xfrm flipH="1" flipV="1">
                <a:off x="1030326" y="3019773"/>
                <a:ext cx="1018246" cy="1275932"/>
              </a:xfrm>
              <a:prstGeom prst="line">
                <a:avLst/>
              </a:prstGeom>
              <a:ln w="76200">
                <a:solidFill>
                  <a:schemeClr val="tx2">
                    <a:lumMod val="7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85" name="Овал 84"/>
              <p:cNvSpPr/>
              <p:nvPr/>
            </p:nvSpPr>
            <p:spPr bwMode="auto">
              <a:xfrm>
                <a:off x="3551482" y="4308072"/>
                <a:ext cx="214314" cy="214314"/>
              </a:xfrm>
              <a:prstGeom prst="ellipse">
                <a:avLst/>
              </a:prstGeom>
              <a:solidFill>
                <a:srgbClr val="C00000"/>
              </a:solidFill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1296671" y="4417165"/>
                <a:ext cx="1586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800" b="1" dirty="0" smtClean="0"/>
                  <a:t>Альметьевск</a:t>
                </a:r>
                <a:endParaRPr lang="ru-RU" sz="1800" b="1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00568" y="2785569"/>
                <a:ext cx="981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800" b="1" dirty="0" smtClean="0"/>
                  <a:t>Брест</a:t>
                </a:r>
                <a:endParaRPr lang="ru-RU" sz="1800" b="1" dirty="0"/>
              </a:p>
            </p:txBody>
          </p:sp>
        </p:grpSp>
      </p:grpSp>
      <p:sp>
        <p:nvSpPr>
          <p:cNvPr id="95" name="Овал 94"/>
          <p:cNvSpPr/>
          <p:nvPr/>
        </p:nvSpPr>
        <p:spPr bwMode="auto">
          <a:xfrm>
            <a:off x="3338390" y="6505359"/>
            <a:ext cx="1128491" cy="330027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93" name="TextBox 3092"/>
          <p:cNvSpPr txBox="1"/>
          <p:nvPr/>
        </p:nvSpPr>
        <p:spPr>
          <a:xfrm>
            <a:off x="4570473" y="6467227"/>
            <a:ext cx="3457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/>
              <a:t>Нефтепровод  «Дружба»</a:t>
            </a:r>
            <a:endParaRPr lang="ru-RU" sz="1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601483" y="6143839"/>
            <a:ext cx="3426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/>
              <a:t>Газопровод «Сияние Севера»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84358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870481455"/>
              </p:ext>
            </p:extLst>
          </p:nvPr>
        </p:nvGraphicFramePr>
        <p:xfrm>
          <a:off x="251520" y="764704"/>
          <a:ext cx="849694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Вопросы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27" name="Умножение 26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8" name="Нашивка 27">
              <a:hlinkClick r:id="rId7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 bwMode="auto">
          <a:xfrm>
            <a:off x="251520" y="908720"/>
            <a:ext cx="792088" cy="86409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032012" y="707886"/>
            <a:ext cx="7700454" cy="77689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ТЭК </a:t>
            </a:r>
            <a:r>
              <a:rPr lang="ru-RU" sz="2000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- совокупность отраслей, связанных с </a:t>
            </a:r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производством и</a:t>
            </a:r>
          </a:p>
          <a:p>
            <a:pPr algn="ctr"/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распределением энергии в </a:t>
            </a:r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ее </a:t>
            </a:r>
            <a:r>
              <a:rPr lang="ru-RU" sz="2000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различных видах и </a:t>
            </a:r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rPr>
              <a:t>формах.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032012" y="1772816"/>
            <a:ext cx="7717602" cy="77689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Топливная промышленность, электроэнергетика и </a:t>
            </a:r>
          </a:p>
          <a:p>
            <a:pPr algn="ctr"/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транспорт </a:t>
            </a:r>
            <a:r>
              <a:rPr lang="ru-RU" sz="2000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топлива</a:t>
            </a:r>
            <a:r>
              <a:rPr lang="ru-RU" sz="200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тепла, энергии.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251520" y="2132856"/>
            <a:ext cx="792088" cy="69517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68985" y="3068960"/>
            <a:ext cx="79208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1032012" y="2849491"/>
            <a:ext cx="7683804" cy="77689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/>
              <a:t>это</a:t>
            </a:r>
            <a:r>
              <a:rPr lang="ru-RU" sz="2000" b="1" dirty="0"/>
              <a:t> </a:t>
            </a:r>
            <a:r>
              <a:rPr lang="ru-RU" sz="2000" dirty="0"/>
              <a:t>единица учёта органического топлива,</a:t>
            </a:r>
            <a:r>
              <a:rPr lang="ru-RU" sz="2000" i="1" dirty="0"/>
              <a:t>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применяемая для </a:t>
            </a: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сопоставления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эффективности различных видов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топлива.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276255" y="4077072"/>
            <a:ext cx="79208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1032012" y="3923302"/>
            <a:ext cx="7717602" cy="765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Дорожает добыча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топлива,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производство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энергии 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их транспорт. ТЭК загрязняет окружающую среду.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76255" y="5229200"/>
            <a:ext cx="79208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1032012" y="5013176"/>
            <a:ext cx="7740860" cy="1008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Применять энергосберегающие технологии.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Улучшать теплоизоляции зданий, применять экономичные 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источники освещения.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3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3" grpId="1" animBg="1"/>
      <p:bldP spid="17" grpId="0" animBg="1"/>
      <p:bldP spid="17" grpId="1" animBg="1"/>
      <p:bldP spid="24" grpId="0" animBg="1"/>
      <p:bldP spid="24" grpId="1" animBg="1"/>
      <p:bldP spid="30" grpId="0" animBg="1"/>
      <p:bldP spid="3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4" name="Умножение 3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Нашивка 4">
              <a:hlinkClick r:id="rId3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7" name="Picture 3" descr="C:\Users\марина\Desktop\Рисунок1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82" y="652460"/>
            <a:ext cx="8433886" cy="530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0582" y="652460"/>
            <a:ext cx="8433886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90000"/>
                  </a:schemeClr>
                </a:solidFill>
                <a:latin typeface="+mn-lt"/>
              </a:rPr>
              <a:t>Задание. 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Расставьте значки месторождений нефти и газа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887" y="5201675"/>
            <a:ext cx="1452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Ямбург</a:t>
            </a:r>
          </a:p>
          <a:p>
            <a:r>
              <a:rPr lang="ru-RU" dirty="0" smtClean="0"/>
              <a:t>Уренгой</a:t>
            </a:r>
          </a:p>
          <a:p>
            <a:r>
              <a:rPr lang="ru-RU" dirty="0" err="1" smtClean="0"/>
              <a:t>Самотлор</a:t>
            </a:r>
            <a:endParaRPr lang="ru-RU" dirty="0" smtClean="0"/>
          </a:p>
        </p:txBody>
      </p:sp>
      <p:sp>
        <p:nvSpPr>
          <p:cNvPr id="15" name="Овал 14"/>
          <p:cNvSpPr/>
          <p:nvPr/>
        </p:nvSpPr>
        <p:spPr bwMode="auto">
          <a:xfrm>
            <a:off x="310319" y="5073600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</a:t>
            </a:r>
          </a:p>
        </p:txBody>
      </p:sp>
      <p:sp>
        <p:nvSpPr>
          <p:cNvPr id="16" name="Овал 15"/>
          <p:cNvSpPr/>
          <p:nvPr/>
        </p:nvSpPr>
        <p:spPr bwMode="auto">
          <a:xfrm>
            <a:off x="307745" y="5530861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2</a:t>
            </a:r>
          </a:p>
        </p:txBody>
      </p:sp>
      <p:sp>
        <p:nvSpPr>
          <p:cNvPr id="17" name="Овал 16"/>
          <p:cNvSpPr/>
          <p:nvPr/>
        </p:nvSpPr>
        <p:spPr bwMode="auto">
          <a:xfrm>
            <a:off x="289999" y="5957949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3</a:t>
            </a:r>
          </a:p>
        </p:txBody>
      </p:sp>
      <p:sp>
        <p:nvSpPr>
          <p:cNvPr id="18" name="Овал 17"/>
          <p:cNvSpPr/>
          <p:nvPr/>
        </p:nvSpPr>
        <p:spPr bwMode="auto">
          <a:xfrm>
            <a:off x="2123411" y="5140646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4</a:t>
            </a:r>
          </a:p>
        </p:txBody>
      </p:sp>
      <p:sp>
        <p:nvSpPr>
          <p:cNvPr id="19" name="Овал 18"/>
          <p:cNvSpPr/>
          <p:nvPr/>
        </p:nvSpPr>
        <p:spPr bwMode="auto">
          <a:xfrm>
            <a:off x="2136222" y="5587156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</a:p>
        </p:txBody>
      </p:sp>
      <p:sp>
        <p:nvSpPr>
          <p:cNvPr id="21" name="Овал 20"/>
          <p:cNvSpPr/>
          <p:nvPr/>
        </p:nvSpPr>
        <p:spPr bwMode="auto">
          <a:xfrm>
            <a:off x="3784551" y="5160068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7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5201676"/>
            <a:ext cx="1368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Сургут</a:t>
            </a:r>
          </a:p>
          <a:p>
            <a:r>
              <a:rPr lang="ru-RU" dirty="0" err="1"/>
              <a:t>Мегион</a:t>
            </a:r>
            <a:endParaRPr lang="ru-RU" dirty="0"/>
          </a:p>
          <a:p>
            <a:r>
              <a:rPr lang="ru-RU" dirty="0" smtClean="0"/>
              <a:t>Туймазы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34288" y="5201676"/>
            <a:ext cx="21218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Ишимбай</a:t>
            </a:r>
          </a:p>
          <a:p>
            <a:r>
              <a:rPr lang="ru-RU" dirty="0" err="1"/>
              <a:t>Ромашкинское</a:t>
            </a:r>
            <a:endParaRPr lang="ru-RU" dirty="0"/>
          </a:p>
          <a:p>
            <a:r>
              <a:rPr lang="ru-RU" dirty="0"/>
              <a:t>Астрахань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18898" y="5393418"/>
            <a:ext cx="228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Оренбург</a:t>
            </a:r>
          </a:p>
          <a:p>
            <a:r>
              <a:rPr lang="ru-RU" dirty="0" err="1"/>
              <a:t>Штокмановское</a:t>
            </a:r>
            <a:r>
              <a:rPr lang="ru-RU" dirty="0"/>
              <a:t> </a:t>
            </a:r>
          </a:p>
        </p:txBody>
      </p:sp>
      <p:sp>
        <p:nvSpPr>
          <p:cNvPr id="25" name="Овал 24"/>
          <p:cNvSpPr/>
          <p:nvPr/>
        </p:nvSpPr>
        <p:spPr bwMode="auto">
          <a:xfrm>
            <a:off x="3781603" y="5616444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8</a:t>
            </a:r>
          </a:p>
        </p:txBody>
      </p:sp>
      <p:sp>
        <p:nvSpPr>
          <p:cNvPr id="26" name="Овал 25"/>
          <p:cNvSpPr/>
          <p:nvPr/>
        </p:nvSpPr>
        <p:spPr bwMode="auto">
          <a:xfrm>
            <a:off x="3761146" y="6031211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9</a:t>
            </a:r>
          </a:p>
        </p:txBody>
      </p:sp>
      <p:sp>
        <p:nvSpPr>
          <p:cNvPr id="27" name="Овал 26"/>
          <p:cNvSpPr/>
          <p:nvPr/>
        </p:nvSpPr>
        <p:spPr bwMode="auto">
          <a:xfrm>
            <a:off x="6189797" y="5386343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10</a:t>
            </a:r>
          </a:p>
        </p:txBody>
      </p:sp>
      <p:sp>
        <p:nvSpPr>
          <p:cNvPr id="28" name="Овал 27"/>
          <p:cNvSpPr/>
          <p:nvPr/>
        </p:nvSpPr>
        <p:spPr bwMode="auto">
          <a:xfrm>
            <a:off x="6211082" y="5853622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11</a:t>
            </a:r>
          </a:p>
        </p:txBody>
      </p:sp>
      <p:sp>
        <p:nvSpPr>
          <p:cNvPr id="29" name="Овал 28"/>
          <p:cNvSpPr/>
          <p:nvPr/>
        </p:nvSpPr>
        <p:spPr bwMode="auto">
          <a:xfrm>
            <a:off x="2136222" y="6031210"/>
            <a:ext cx="373142" cy="37079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6</a:t>
            </a:r>
          </a:p>
        </p:txBody>
      </p:sp>
      <p:sp>
        <p:nvSpPr>
          <p:cNvPr id="13" name="Равнобедренный треугольник 12"/>
          <p:cNvSpPr/>
          <p:nvPr/>
        </p:nvSpPr>
        <p:spPr bwMode="auto">
          <a:xfrm>
            <a:off x="3899357" y="2580655"/>
            <a:ext cx="255388" cy="434082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</a:t>
            </a:r>
          </a:p>
        </p:txBody>
      </p:sp>
      <p:sp>
        <p:nvSpPr>
          <p:cNvPr id="31" name="Равнобедренный треугольник 30"/>
          <p:cNvSpPr/>
          <p:nvPr/>
        </p:nvSpPr>
        <p:spPr bwMode="auto">
          <a:xfrm>
            <a:off x="4011067" y="2814786"/>
            <a:ext cx="255388" cy="434082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</a:t>
            </a:r>
          </a:p>
        </p:txBody>
      </p:sp>
      <p:sp>
        <p:nvSpPr>
          <p:cNvPr id="32" name="Равнобедренный треугольник 31"/>
          <p:cNvSpPr/>
          <p:nvPr/>
        </p:nvSpPr>
        <p:spPr bwMode="auto">
          <a:xfrm>
            <a:off x="3978681" y="3404646"/>
            <a:ext cx="255388" cy="434082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3</a:t>
            </a:r>
          </a:p>
        </p:txBody>
      </p:sp>
      <p:sp>
        <p:nvSpPr>
          <p:cNvPr id="33" name="Равнобедренный треугольник 32"/>
          <p:cNvSpPr/>
          <p:nvPr/>
        </p:nvSpPr>
        <p:spPr bwMode="auto">
          <a:xfrm>
            <a:off x="3427044" y="3459807"/>
            <a:ext cx="255388" cy="434082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4</a:t>
            </a:r>
          </a:p>
        </p:txBody>
      </p:sp>
      <p:sp>
        <p:nvSpPr>
          <p:cNvPr id="34" name="Равнобедренный треугольник 33"/>
          <p:cNvSpPr/>
          <p:nvPr/>
        </p:nvSpPr>
        <p:spPr bwMode="auto">
          <a:xfrm>
            <a:off x="3682432" y="3305204"/>
            <a:ext cx="255388" cy="434082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5</a:t>
            </a:r>
          </a:p>
        </p:txBody>
      </p:sp>
      <p:sp>
        <p:nvSpPr>
          <p:cNvPr id="35" name="Равнобедренный треугольник 34"/>
          <p:cNvSpPr/>
          <p:nvPr/>
        </p:nvSpPr>
        <p:spPr bwMode="auto">
          <a:xfrm>
            <a:off x="2457709" y="3450355"/>
            <a:ext cx="255388" cy="434082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6</a:t>
            </a:r>
          </a:p>
        </p:txBody>
      </p:sp>
      <p:sp>
        <p:nvSpPr>
          <p:cNvPr id="36" name="Равнобедренный треугольник 35"/>
          <p:cNvSpPr/>
          <p:nvPr/>
        </p:nvSpPr>
        <p:spPr bwMode="auto">
          <a:xfrm>
            <a:off x="2589794" y="3667396"/>
            <a:ext cx="255388" cy="434082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7</a:t>
            </a:r>
          </a:p>
        </p:txBody>
      </p:sp>
      <p:sp>
        <p:nvSpPr>
          <p:cNvPr id="37" name="Равнобедренный треугольник 36"/>
          <p:cNvSpPr/>
          <p:nvPr/>
        </p:nvSpPr>
        <p:spPr bwMode="auto">
          <a:xfrm>
            <a:off x="2469364" y="3893889"/>
            <a:ext cx="255388" cy="434082"/>
          </a:xfrm>
          <a:prstGeom prst="triangl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8</a:t>
            </a:r>
          </a:p>
        </p:txBody>
      </p:sp>
      <p:sp>
        <p:nvSpPr>
          <p:cNvPr id="38" name="Равнобедренный треугольник 37"/>
          <p:cNvSpPr/>
          <p:nvPr/>
        </p:nvSpPr>
        <p:spPr bwMode="auto">
          <a:xfrm>
            <a:off x="1619672" y="4368947"/>
            <a:ext cx="255388" cy="434082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9</a:t>
            </a:r>
          </a:p>
        </p:txBody>
      </p:sp>
      <p:sp>
        <p:nvSpPr>
          <p:cNvPr id="39" name="Равнобедренный треугольник 38"/>
          <p:cNvSpPr/>
          <p:nvPr/>
        </p:nvSpPr>
        <p:spPr bwMode="auto">
          <a:xfrm>
            <a:off x="2280109" y="4101478"/>
            <a:ext cx="255388" cy="434082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10</a:t>
            </a:r>
          </a:p>
        </p:txBody>
      </p:sp>
      <p:sp>
        <p:nvSpPr>
          <p:cNvPr id="40" name="Равнобедренный треугольник 39"/>
          <p:cNvSpPr/>
          <p:nvPr/>
        </p:nvSpPr>
        <p:spPr bwMode="auto">
          <a:xfrm>
            <a:off x="3313390" y="1700808"/>
            <a:ext cx="255388" cy="434082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11</a:t>
            </a:r>
          </a:p>
        </p:txBody>
      </p:sp>
      <p:sp>
        <p:nvSpPr>
          <p:cNvPr id="41" name="Овал 40">
            <a:hlinkClick r:id="rId6" action="ppaction://hlinksldjump"/>
          </p:cNvPr>
          <p:cNvSpPr/>
          <p:nvPr/>
        </p:nvSpPr>
        <p:spPr bwMode="auto">
          <a:xfrm>
            <a:off x="5696080" y="56093"/>
            <a:ext cx="576064" cy="57439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1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6" name="Овал 45">
            <a:hlinkClick r:id="" action="ppaction://noaction"/>
          </p:cNvPr>
          <p:cNvSpPr/>
          <p:nvPr/>
        </p:nvSpPr>
        <p:spPr bwMode="auto">
          <a:xfrm>
            <a:off x="7066731" y="54089"/>
            <a:ext cx="576064" cy="57439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3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7" name="Овал 46">
            <a:hlinkClick r:id="" action="ppaction://noaction"/>
          </p:cNvPr>
          <p:cNvSpPr/>
          <p:nvPr/>
        </p:nvSpPr>
        <p:spPr bwMode="auto">
          <a:xfrm>
            <a:off x="7720389" y="54089"/>
            <a:ext cx="576064" cy="57439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4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8" name="Овал 47">
            <a:hlinkClick r:id="" action="ppaction://noaction"/>
          </p:cNvPr>
          <p:cNvSpPr/>
          <p:nvPr/>
        </p:nvSpPr>
        <p:spPr bwMode="auto">
          <a:xfrm>
            <a:off x="8443473" y="45720"/>
            <a:ext cx="576064" cy="57439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5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4" name="Умножение 3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Нашивка 4">
              <a:hlinkClick r:id="rId2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643657990"/>
              </p:ext>
            </p:extLst>
          </p:nvPr>
        </p:nvGraphicFramePr>
        <p:xfrm>
          <a:off x="214282" y="1076106"/>
          <a:ext cx="8929718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14282" y="785794"/>
            <a:ext cx="8715436" cy="4331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400" dirty="0" smtClean="0"/>
              <a:t>1. </a:t>
            </a:r>
            <a:r>
              <a:rPr lang="ru-RU" sz="2000" dirty="0" smtClean="0"/>
              <a:t>Центр нефтепроводной системы </a:t>
            </a:r>
            <a:r>
              <a:rPr lang="ru-RU" sz="2000" dirty="0"/>
              <a:t>Р</a:t>
            </a:r>
            <a:r>
              <a:rPr lang="ru-RU" sz="2000" dirty="0" smtClean="0"/>
              <a:t>оссии: </a:t>
            </a: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000372"/>
            <a:ext cx="8715436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400" dirty="0" smtClean="0"/>
              <a:t>3. </a:t>
            </a:r>
            <a:r>
              <a:rPr lang="ru-RU" sz="2000" dirty="0" smtClean="0"/>
              <a:t>Газопровод «Голубой поток» проходит через:</a:t>
            </a:r>
            <a:endParaRPr lang="ru-RU" sz="2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4143380"/>
            <a:ext cx="8715436" cy="4604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400" dirty="0" smtClean="0"/>
              <a:t>4. </a:t>
            </a:r>
            <a:r>
              <a:rPr lang="ru-RU" sz="2000" dirty="0" smtClean="0"/>
              <a:t>Плавучие буровые платформы будут выпускать в: </a:t>
            </a:r>
            <a:endParaRPr lang="ru-RU" sz="2000" dirty="0"/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952061147"/>
              </p:ext>
            </p:extLst>
          </p:nvPr>
        </p:nvGraphicFramePr>
        <p:xfrm>
          <a:off x="214282" y="2228234"/>
          <a:ext cx="8929718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283393839"/>
              </p:ext>
            </p:extLst>
          </p:nvPr>
        </p:nvGraphicFramePr>
        <p:xfrm>
          <a:off x="214282" y="3452370"/>
          <a:ext cx="8929718" cy="43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366748252"/>
              </p:ext>
            </p:extLst>
          </p:nvPr>
        </p:nvGraphicFramePr>
        <p:xfrm>
          <a:off x="214282" y="4460482"/>
          <a:ext cx="8929718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279205122"/>
              </p:ext>
            </p:extLst>
          </p:nvPr>
        </p:nvGraphicFramePr>
        <p:xfrm>
          <a:off x="214282" y="5612610"/>
          <a:ext cx="8929718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9" name="Плюс 18"/>
          <p:cNvSpPr/>
          <p:nvPr/>
        </p:nvSpPr>
        <p:spPr>
          <a:xfrm>
            <a:off x="6929454" y="1214422"/>
            <a:ext cx="360040" cy="36004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люс 19"/>
          <p:cNvSpPr/>
          <p:nvPr/>
        </p:nvSpPr>
        <p:spPr>
          <a:xfrm>
            <a:off x="4434162" y="2348960"/>
            <a:ext cx="360040" cy="36004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люс 20"/>
          <p:cNvSpPr/>
          <p:nvPr/>
        </p:nvSpPr>
        <p:spPr>
          <a:xfrm>
            <a:off x="7092280" y="3452370"/>
            <a:ext cx="360040" cy="36004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люс 21"/>
          <p:cNvSpPr/>
          <p:nvPr/>
        </p:nvSpPr>
        <p:spPr>
          <a:xfrm>
            <a:off x="285720" y="4572008"/>
            <a:ext cx="360040" cy="36004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люс 22"/>
          <p:cNvSpPr/>
          <p:nvPr/>
        </p:nvSpPr>
        <p:spPr>
          <a:xfrm>
            <a:off x="2571736" y="5786454"/>
            <a:ext cx="360040" cy="360040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настраиваемая 23">
            <a:hlinkClick r:id="" action="ppaction://noaction" highlightClick="1"/>
          </p:cNvPr>
          <p:cNvSpPr/>
          <p:nvPr/>
        </p:nvSpPr>
        <p:spPr>
          <a:xfrm>
            <a:off x="3786182" y="6286520"/>
            <a:ext cx="1656000" cy="360000"/>
          </a:xfrm>
          <a:prstGeom prst="actionButtonBlank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ответы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7480" y="103406"/>
            <a:ext cx="91345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Тест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5214950"/>
            <a:ext cx="8715436" cy="4690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5. </a:t>
            </a:r>
            <a:r>
              <a:rPr lang="ru-RU" sz="2000" dirty="0" smtClean="0"/>
              <a:t>Самый крупный бассейн по добыче угля: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1867070"/>
            <a:ext cx="8715436" cy="4195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400" dirty="0" smtClean="0"/>
              <a:t>2. </a:t>
            </a:r>
            <a:r>
              <a:rPr lang="ru-RU" sz="2000" dirty="0" smtClean="0"/>
              <a:t>Лишний  фактор размещения НПЗ: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030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9419" y="6309320"/>
            <a:ext cx="8523021" cy="548680"/>
            <a:chOff x="9419" y="6309320"/>
            <a:chExt cx="8523021" cy="548680"/>
          </a:xfrm>
        </p:grpSpPr>
        <p:sp>
          <p:nvSpPr>
            <p:cNvPr id="21" name="Умножение 20">
              <a:hlinkClick r:id="" action="ppaction://hlinkshowjump?jump=endshow"/>
            </p:cNvPr>
            <p:cNvSpPr/>
            <p:nvPr/>
          </p:nvSpPr>
          <p:spPr bwMode="auto">
            <a:xfrm>
              <a:off x="9419" y="6309320"/>
              <a:ext cx="662880" cy="548680"/>
            </a:xfrm>
            <a:prstGeom prst="mathMultiply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" name="Нашивка 21">
              <a:hlinkClick r:id="rId3" action="ppaction://hlinksldjump"/>
            </p:cNvPr>
            <p:cNvSpPr/>
            <p:nvPr/>
          </p:nvSpPr>
          <p:spPr bwMode="auto">
            <a:xfrm flipH="1">
              <a:off x="8028384" y="6472238"/>
              <a:ext cx="504056" cy="305793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738760" y="3560472"/>
            <a:ext cx="714380" cy="500042"/>
            <a:chOff x="2071670" y="5805838"/>
            <a:chExt cx="714380" cy="500042"/>
          </a:xfrm>
        </p:grpSpPr>
        <p:sp>
          <p:nvSpPr>
            <p:cNvPr id="14" name="Равнобедренный треугольник 13"/>
            <p:cNvSpPr/>
            <p:nvPr/>
          </p:nvSpPr>
          <p:spPr bwMode="auto">
            <a:xfrm>
              <a:off x="2214546" y="5877276"/>
              <a:ext cx="357190" cy="428604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Прямоугольник 14">
              <a:hlinkClick r:id="rId4" action="ppaction://hlinksldjump"/>
            </p:cNvPr>
            <p:cNvSpPr/>
            <p:nvPr/>
          </p:nvSpPr>
          <p:spPr bwMode="auto">
            <a:xfrm>
              <a:off x="2071670" y="5805838"/>
              <a:ext cx="714380" cy="50004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 cap="flat" cmpd="sng" algn="ctr">
              <a:solidFill>
                <a:schemeClr val="accent6">
                  <a:lumMod val="9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38760" y="4206139"/>
            <a:ext cx="714380" cy="500042"/>
            <a:chOff x="1292416" y="5841557"/>
            <a:chExt cx="714380" cy="500042"/>
          </a:xfrm>
        </p:grpSpPr>
        <p:sp>
          <p:nvSpPr>
            <p:cNvPr id="13" name="Равнобедренный треугольник 12"/>
            <p:cNvSpPr/>
            <p:nvPr/>
          </p:nvSpPr>
          <p:spPr bwMode="auto">
            <a:xfrm>
              <a:off x="1506730" y="5912995"/>
              <a:ext cx="357190" cy="428604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Прямоугольник 15">
              <a:hlinkClick r:id="rId5" action="ppaction://hlinksldjump"/>
            </p:cNvPr>
            <p:cNvSpPr/>
            <p:nvPr/>
          </p:nvSpPr>
          <p:spPr bwMode="auto">
            <a:xfrm>
              <a:off x="1292416" y="5841557"/>
              <a:ext cx="714380" cy="50004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 cap="flat" cmpd="sng" algn="ctr">
              <a:solidFill>
                <a:schemeClr val="accent6">
                  <a:lumMod val="9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7" name="Заголовок 3"/>
          <p:cNvSpPr txBox="1">
            <a:spLocks/>
          </p:cNvSpPr>
          <p:nvPr/>
        </p:nvSpPr>
        <p:spPr bwMode="auto">
          <a:xfrm>
            <a:off x="9419" y="229871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Навигация </a:t>
            </a:r>
          </a:p>
        </p:txBody>
      </p:sp>
      <p:pic>
        <p:nvPicPr>
          <p:cNvPr id="18" name="Picture 3" descr="C:\Documents and Settings\User\Мои документы\Мои рисунки\иконки\ico_pho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36" y="1509870"/>
            <a:ext cx="5271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 descr="C:\Documents and Settings\User\Мои документы\Мои рисунки\иконки\ico_dia.png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46" y="2167572"/>
            <a:ext cx="5274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C:\Documents and Settings\User\Мои документы\Мои рисунки\иконки\ico_tex.png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36" y="2827782"/>
            <a:ext cx="5274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542769" y="1518570"/>
            <a:ext cx="2054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Иллюстрация</a:t>
            </a:r>
            <a:endParaRPr lang="ru-RU" sz="2000" dirty="0"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42769" y="2127807"/>
            <a:ext cx="2049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Диаграмма </a:t>
            </a:r>
            <a:endParaRPr lang="ru-RU" sz="20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72657" y="2897727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Текст </a:t>
            </a:r>
            <a:endParaRPr lang="ru-RU" sz="2000" dirty="0">
              <a:latin typeface="+mn-lt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38760" y="4941168"/>
            <a:ext cx="3096344" cy="461665"/>
          </a:xfrm>
          <a:prstGeom prst="roundRect">
            <a:avLst/>
          </a:prstGeom>
          <a:solidFill>
            <a:schemeClr val="accent2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Скрытая информация</a:t>
            </a:r>
          </a:p>
        </p:txBody>
      </p:sp>
      <p:sp>
        <p:nvSpPr>
          <p:cNvPr id="31" name="Нашивка 30"/>
          <p:cNvSpPr/>
          <p:nvPr/>
        </p:nvSpPr>
        <p:spPr bwMode="auto">
          <a:xfrm>
            <a:off x="5523557" y="2127807"/>
            <a:ext cx="504056" cy="305793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Нашивка 31"/>
          <p:cNvSpPr/>
          <p:nvPr/>
        </p:nvSpPr>
        <p:spPr bwMode="auto">
          <a:xfrm flipH="1">
            <a:off x="5523557" y="2872771"/>
            <a:ext cx="504056" cy="305793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Умножение 32"/>
          <p:cNvSpPr/>
          <p:nvPr/>
        </p:nvSpPr>
        <p:spPr bwMode="auto">
          <a:xfrm>
            <a:off x="5444145" y="3517946"/>
            <a:ext cx="662880" cy="548680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34622" y="204987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Далее  </a:t>
            </a:r>
            <a:endParaRPr lang="ru-RU" sz="2000" dirty="0"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34622" y="279483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Назад  </a:t>
            </a:r>
            <a:endParaRPr lang="ru-RU" sz="2000" dirty="0"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34622" y="354570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Выход  </a:t>
            </a:r>
            <a:endParaRPr lang="ru-RU" sz="2000" dirty="0"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4622" y="138875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Ресурсы </a:t>
            </a:r>
            <a:endParaRPr lang="ru-RU" sz="20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24" y="1333648"/>
            <a:ext cx="756722" cy="53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723528" y="3560472"/>
            <a:ext cx="3684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Нефтяная промышленность</a:t>
            </a:r>
            <a:endParaRPr lang="ru-RU" sz="2000" dirty="0">
              <a:latin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37571" y="4256105"/>
            <a:ext cx="3253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n-lt"/>
              </a:rPr>
              <a:t>Газовая промышленность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6997</TotalTime>
  <Words>1024</Words>
  <Application>Microsoft Office PowerPoint</Application>
  <PresentationFormat>Экран (4:3)</PresentationFormat>
  <Paragraphs>340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Неизвестна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Александр</cp:lastModifiedBy>
  <cp:revision>570</cp:revision>
  <dcterms:created xsi:type="dcterms:W3CDTF">2006-01-31T09:26:05Z</dcterms:created>
  <dcterms:modified xsi:type="dcterms:W3CDTF">2017-02-16T03:10:01Z</dcterms:modified>
</cp:coreProperties>
</file>